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27"/>
  </p:notesMasterIdLst>
  <p:handoutMasterIdLst>
    <p:handoutMasterId r:id="rId28"/>
  </p:handoutMasterIdLst>
  <p:sldIdLst>
    <p:sldId id="256" r:id="rId5"/>
    <p:sldId id="280" r:id="rId6"/>
    <p:sldId id="274" r:id="rId7"/>
    <p:sldId id="321" r:id="rId8"/>
    <p:sldId id="329" r:id="rId9"/>
    <p:sldId id="334" r:id="rId10"/>
    <p:sldId id="317" r:id="rId11"/>
    <p:sldId id="318" r:id="rId12"/>
    <p:sldId id="298" r:id="rId13"/>
    <p:sldId id="293" r:id="rId14"/>
    <p:sldId id="323" r:id="rId15"/>
    <p:sldId id="1192" r:id="rId16"/>
    <p:sldId id="1191" r:id="rId17"/>
    <p:sldId id="333" r:id="rId18"/>
    <p:sldId id="332" r:id="rId19"/>
    <p:sldId id="324" r:id="rId20"/>
    <p:sldId id="315" r:id="rId21"/>
    <p:sldId id="1188" r:id="rId22"/>
    <p:sldId id="1189" r:id="rId23"/>
    <p:sldId id="1190" r:id="rId24"/>
    <p:sldId id="326" r:id="rId25"/>
    <p:sldId id="31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FC5"/>
    <a:srgbClr val="626467"/>
    <a:srgbClr val="AC87BF"/>
    <a:srgbClr val="8F5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Stijl, licht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Stijl, licht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29"/>
    <p:restoredTop sz="94726"/>
  </p:normalViewPr>
  <p:slideViewPr>
    <p:cSldViewPr snapToGrid="0">
      <p:cViewPr varScale="1">
        <p:scale>
          <a:sx n="70" d="100"/>
          <a:sy n="70" d="100"/>
        </p:scale>
        <p:origin x="55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uwer, Qurien" userId="396cc210-0cc9-49f5-9e84-4d52df2668f8" providerId="ADAL" clId="{5B4F12AE-2439-4618-800C-9A149609AB6E}"/>
    <pc:docChg chg="undo custSel addSld delSld modSld sldOrd">
      <pc:chgData name="Brouwer, Qurien" userId="396cc210-0cc9-49f5-9e84-4d52df2668f8" providerId="ADAL" clId="{5B4F12AE-2439-4618-800C-9A149609AB6E}" dt="2026-05-21T06:27:30.184" v="6385" actId="20577"/>
      <pc:docMkLst>
        <pc:docMk/>
      </pc:docMkLst>
      <pc:sldChg chg="modSp mod">
        <pc:chgData name="Brouwer, Qurien" userId="396cc210-0cc9-49f5-9e84-4d52df2668f8" providerId="ADAL" clId="{5B4F12AE-2439-4618-800C-9A149609AB6E}" dt="2026-05-20T06:10:17.116" v="2349" actId="20577"/>
        <pc:sldMkLst>
          <pc:docMk/>
          <pc:sldMk cId="2282682561" sldId="256"/>
        </pc:sldMkLst>
        <pc:spChg chg="mod">
          <ac:chgData name="Brouwer, Qurien" userId="396cc210-0cc9-49f5-9e84-4d52df2668f8" providerId="ADAL" clId="{5B4F12AE-2439-4618-800C-9A149609AB6E}" dt="2026-05-20T06:10:13.326" v="2345" actId="20577"/>
          <ac:spMkLst>
            <pc:docMk/>
            <pc:sldMk cId="2282682561" sldId="256"/>
            <ac:spMk id="2" creationId="{3D93D92E-ADEE-CBD6-8A1E-9A7606DCF293}"/>
          </ac:spMkLst>
        </pc:spChg>
        <pc:spChg chg="mod">
          <ac:chgData name="Brouwer, Qurien" userId="396cc210-0cc9-49f5-9e84-4d52df2668f8" providerId="ADAL" clId="{5B4F12AE-2439-4618-800C-9A149609AB6E}" dt="2026-05-20T06:10:17.116" v="2349" actId="20577"/>
          <ac:spMkLst>
            <pc:docMk/>
            <pc:sldMk cId="2282682561" sldId="256"/>
            <ac:spMk id="3" creationId="{2C0EEDD2-7D1F-19EA-1AC6-3D0DE3408C21}"/>
          </ac:spMkLst>
        </pc:spChg>
      </pc:sldChg>
      <pc:sldChg chg="addSp delSp modSp add del mod ord setBg">
        <pc:chgData name="Brouwer, Qurien" userId="396cc210-0cc9-49f5-9e84-4d52df2668f8" providerId="ADAL" clId="{5B4F12AE-2439-4618-800C-9A149609AB6E}" dt="2026-05-20T06:34:29.048" v="2638" actId="1038"/>
        <pc:sldMkLst>
          <pc:docMk/>
          <pc:sldMk cId="1072114337" sldId="274"/>
        </pc:sldMkLst>
        <pc:spChg chg="mod">
          <ac:chgData name="Brouwer, Qurien" userId="396cc210-0cc9-49f5-9e84-4d52df2668f8" providerId="ADAL" clId="{5B4F12AE-2439-4618-800C-9A149609AB6E}" dt="2026-05-20T06:34:29.048" v="2638" actId="1038"/>
          <ac:spMkLst>
            <pc:docMk/>
            <pc:sldMk cId="1072114337" sldId="274"/>
            <ac:spMk id="2" creationId="{833414E9-77BC-AD1F-6B0F-08CDB80754FA}"/>
          </ac:spMkLst>
        </pc:spChg>
        <pc:spChg chg="mod">
          <ac:chgData name="Brouwer, Qurien" userId="396cc210-0cc9-49f5-9e84-4d52df2668f8" providerId="ADAL" clId="{5B4F12AE-2439-4618-800C-9A149609AB6E}" dt="2026-05-20T06:34:12.862" v="2608" actId="20577"/>
          <ac:spMkLst>
            <pc:docMk/>
            <pc:sldMk cId="1072114337" sldId="274"/>
            <ac:spMk id="3" creationId="{C4808F84-ECD1-B092-2D8C-F67FBC57553F}"/>
          </ac:spMkLst>
        </pc:spChg>
        <pc:cxnChg chg="mod">
          <ac:chgData name="Brouwer, Qurien" userId="396cc210-0cc9-49f5-9e84-4d52df2668f8" providerId="ADAL" clId="{5B4F12AE-2439-4618-800C-9A149609AB6E}" dt="2026-05-20T06:34:25.066" v="2632" actId="14100"/>
          <ac:cxnSpMkLst>
            <pc:docMk/>
            <pc:sldMk cId="1072114337" sldId="274"/>
            <ac:cxnSpMk id="19" creationId="{BC7B4CED-DB59-BD29-3709-5E5B8924F999}"/>
          </ac:cxnSpMkLst>
        </pc:cxnChg>
      </pc:sldChg>
      <pc:sldChg chg="modSp mod">
        <pc:chgData name="Brouwer, Qurien" userId="396cc210-0cc9-49f5-9e84-4d52df2668f8" providerId="ADAL" clId="{5B4F12AE-2439-4618-800C-9A149609AB6E}" dt="2026-05-20T10:41:09.515" v="6311" actId="20577"/>
        <pc:sldMkLst>
          <pc:docMk/>
          <pc:sldMk cId="4210074896" sldId="280"/>
        </pc:sldMkLst>
        <pc:spChg chg="mod">
          <ac:chgData name="Brouwer, Qurien" userId="396cc210-0cc9-49f5-9e84-4d52df2668f8" providerId="ADAL" clId="{5B4F12AE-2439-4618-800C-9A149609AB6E}" dt="2026-05-20T10:41:09.515" v="6311" actId="20577"/>
          <ac:spMkLst>
            <pc:docMk/>
            <pc:sldMk cId="4210074896" sldId="280"/>
            <ac:spMk id="3" creationId="{CFDE9B8A-F4FD-E8F1-7155-72C2473047D7}"/>
          </ac:spMkLst>
        </pc:spChg>
      </pc:sldChg>
      <pc:sldChg chg="modSp add del mod ord setBg">
        <pc:chgData name="Brouwer, Qurien" userId="396cc210-0cc9-49f5-9e84-4d52df2668f8" providerId="ADAL" clId="{5B4F12AE-2439-4618-800C-9A149609AB6E}" dt="2026-05-20T06:37:03.139" v="2737" actId="20577"/>
        <pc:sldMkLst>
          <pc:docMk/>
          <pc:sldMk cId="3091480962" sldId="293"/>
        </pc:sldMkLst>
        <pc:spChg chg="mod">
          <ac:chgData name="Brouwer, Qurien" userId="396cc210-0cc9-49f5-9e84-4d52df2668f8" providerId="ADAL" clId="{5B4F12AE-2439-4618-800C-9A149609AB6E}" dt="2026-05-20T06:35:17.194" v="2705" actId="20577"/>
          <ac:spMkLst>
            <pc:docMk/>
            <pc:sldMk cId="3091480962" sldId="293"/>
            <ac:spMk id="2" creationId="{0E57DC5D-32CE-5177-F780-F81F0056BD3A}"/>
          </ac:spMkLst>
        </pc:spChg>
        <pc:spChg chg="mod">
          <ac:chgData name="Brouwer, Qurien" userId="396cc210-0cc9-49f5-9e84-4d52df2668f8" providerId="ADAL" clId="{5B4F12AE-2439-4618-800C-9A149609AB6E}" dt="2026-05-20T06:37:03.139" v="2737" actId="20577"/>
          <ac:spMkLst>
            <pc:docMk/>
            <pc:sldMk cId="3091480962" sldId="293"/>
            <ac:spMk id="3" creationId="{9D06933B-263F-CBD2-44FF-D422F16B13DD}"/>
          </ac:spMkLst>
        </pc:spChg>
        <pc:cxnChg chg="mod">
          <ac:chgData name="Brouwer, Qurien" userId="396cc210-0cc9-49f5-9e84-4d52df2668f8" providerId="ADAL" clId="{5B4F12AE-2439-4618-800C-9A149609AB6E}" dt="2026-05-20T06:34:47.766" v="2649" actId="14100"/>
          <ac:cxnSpMkLst>
            <pc:docMk/>
            <pc:sldMk cId="3091480962" sldId="293"/>
            <ac:cxnSpMk id="17" creationId="{4171FC08-9C9C-A412-9026-341DC16A85DD}"/>
          </ac:cxnSpMkLst>
        </pc:cxnChg>
      </pc:sldChg>
      <pc:sldChg chg="addSp delSp modSp add mod ord modNotesTx">
        <pc:chgData name="Brouwer, Qurien" userId="396cc210-0cc9-49f5-9e84-4d52df2668f8" providerId="ADAL" clId="{5B4F12AE-2439-4618-800C-9A149609AB6E}" dt="2026-05-21T06:27:30.184" v="6385" actId="20577"/>
        <pc:sldMkLst>
          <pc:docMk/>
          <pc:sldMk cId="169806627" sldId="298"/>
        </pc:sldMkLst>
        <pc:spChg chg="mod">
          <ac:chgData name="Brouwer, Qurien" userId="396cc210-0cc9-49f5-9e84-4d52df2668f8" providerId="ADAL" clId="{5B4F12AE-2439-4618-800C-9A149609AB6E}" dt="2026-05-11T11:33:24.208" v="2299" actId="20577"/>
          <ac:spMkLst>
            <pc:docMk/>
            <pc:sldMk cId="169806627" sldId="298"/>
            <ac:spMk id="2" creationId="{9655C51A-EC38-3674-2351-50106A1B9D07}"/>
          </ac:spMkLst>
        </pc:spChg>
        <pc:spChg chg="add mod">
          <ac:chgData name="Brouwer, Qurien" userId="396cc210-0cc9-49f5-9e84-4d52df2668f8" providerId="ADAL" clId="{5B4F12AE-2439-4618-800C-9A149609AB6E}" dt="2026-05-11T07:10:47.918" v="1524" actId="20577"/>
          <ac:spMkLst>
            <pc:docMk/>
            <pc:sldMk cId="169806627" sldId="298"/>
            <ac:spMk id="3" creationId="{A8F33DD6-76D8-C4DF-8F59-94273AEF9EB4}"/>
          </ac:spMkLst>
        </pc:spChg>
        <pc:spChg chg="add mod">
          <ac:chgData name="Brouwer, Qurien" userId="396cc210-0cc9-49f5-9e84-4d52df2668f8" providerId="ADAL" clId="{5B4F12AE-2439-4618-800C-9A149609AB6E}" dt="2026-05-20T06:25:49.533" v="2509" actId="20577"/>
          <ac:spMkLst>
            <pc:docMk/>
            <pc:sldMk cId="169806627" sldId="298"/>
            <ac:spMk id="4" creationId="{399BBCBF-723B-56A1-9877-2734DB058B73}"/>
          </ac:spMkLst>
        </pc:spChg>
        <pc:spChg chg="add mod">
          <ac:chgData name="Brouwer, Qurien" userId="396cc210-0cc9-49f5-9e84-4d52df2668f8" providerId="ADAL" clId="{5B4F12AE-2439-4618-800C-9A149609AB6E}" dt="2026-05-11T07:13:07.248" v="1686" actId="20577"/>
          <ac:spMkLst>
            <pc:docMk/>
            <pc:sldMk cId="169806627" sldId="298"/>
            <ac:spMk id="6" creationId="{7571DD02-B328-B247-EFBD-6734E3ADD56C}"/>
          </ac:spMkLst>
        </pc:spChg>
        <pc:spChg chg="add mod ord">
          <ac:chgData name="Brouwer, Qurien" userId="396cc210-0cc9-49f5-9e84-4d52df2668f8" providerId="ADAL" clId="{5B4F12AE-2439-4618-800C-9A149609AB6E}" dt="2026-05-11T11:26:03.870" v="2065" actId="404"/>
          <ac:spMkLst>
            <pc:docMk/>
            <pc:sldMk cId="169806627" sldId="298"/>
            <ac:spMk id="7" creationId="{1F05277D-FAFA-E208-C1E2-A177EF8EEF59}"/>
          </ac:spMkLst>
        </pc:spChg>
        <pc:spChg chg="add mod ord">
          <ac:chgData name="Brouwer, Qurien" userId="396cc210-0cc9-49f5-9e84-4d52df2668f8" providerId="ADAL" clId="{5B4F12AE-2439-4618-800C-9A149609AB6E}" dt="2026-05-11T11:25:13.199" v="1963" actId="170"/>
          <ac:spMkLst>
            <pc:docMk/>
            <pc:sldMk cId="169806627" sldId="298"/>
            <ac:spMk id="8" creationId="{FAEAE6A6-2A63-16E9-4A89-9B33BA19EB72}"/>
          </ac:spMkLst>
        </pc:spChg>
        <pc:spChg chg="add mod ord">
          <ac:chgData name="Brouwer, Qurien" userId="396cc210-0cc9-49f5-9e84-4d52df2668f8" providerId="ADAL" clId="{5B4F12AE-2439-4618-800C-9A149609AB6E}" dt="2026-05-11T11:25:24.592" v="1968" actId="170"/>
          <ac:spMkLst>
            <pc:docMk/>
            <pc:sldMk cId="169806627" sldId="298"/>
            <ac:spMk id="13" creationId="{CF285384-DAF2-E8EC-74D7-812055E0EF2F}"/>
          </ac:spMkLst>
        </pc:spChg>
        <pc:spChg chg="mod">
          <ac:chgData name="Brouwer, Qurien" userId="396cc210-0cc9-49f5-9e84-4d52df2668f8" providerId="ADAL" clId="{5B4F12AE-2439-4618-800C-9A149609AB6E}" dt="2026-05-11T07:12:39.261" v="1676" actId="20577"/>
          <ac:spMkLst>
            <pc:docMk/>
            <pc:sldMk cId="169806627" sldId="298"/>
            <ac:spMk id="23" creationId="{3F2FC881-3D93-05E4-B9BD-95F7143D1954}"/>
          </ac:spMkLst>
        </pc:spChg>
        <pc:spChg chg="mod">
          <ac:chgData name="Brouwer, Qurien" userId="396cc210-0cc9-49f5-9e84-4d52df2668f8" providerId="ADAL" clId="{5B4F12AE-2439-4618-800C-9A149609AB6E}" dt="2026-05-11T07:06:01.150" v="1218" actId="20577"/>
          <ac:spMkLst>
            <pc:docMk/>
            <pc:sldMk cId="169806627" sldId="298"/>
            <ac:spMk id="24" creationId="{86000F24-7A86-378C-AB03-D1567954255D}"/>
          </ac:spMkLst>
        </pc:spChg>
        <pc:spChg chg="mod">
          <ac:chgData name="Brouwer, Qurien" userId="396cc210-0cc9-49f5-9e84-4d52df2668f8" providerId="ADAL" clId="{5B4F12AE-2439-4618-800C-9A149609AB6E}" dt="2026-05-11T07:13:03.067" v="1681" actId="20577"/>
          <ac:spMkLst>
            <pc:docMk/>
            <pc:sldMk cId="169806627" sldId="298"/>
            <ac:spMk id="25" creationId="{888BE908-FD0A-C581-837B-FEFF380AB6D4}"/>
          </ac:spMkLst>
        </pc:spChg>
        <pc:spChg chg="mod">
          <ac:chgData name="Brouwer, Qurien" userId="396cc210-0cc9-49f5-9e84-4d52df2668f8" providerId="ADAL" clId="{5B4F12AE-2439-4618-800C-9A149609AB6E}" dt="2026-05-11T07:14:32.722" v="1837" actId="20577"/>
          <ac:spMkLst>
            <pc:docMk/>
            <pc:sldMk cId="169806627" sldId="298"/>
            <ac:spMk id="48" creationId="{E8636F59-A8AD-7F70-D3FC-658BBC0F4816}"/>
          </ac:spMkLst>
        </pc:spChg>
        <pc:spChg chg="mod">
          <ac:chgData name="Brouwer, Qurien" userId="396cc210-0cc9-49f5-9e84-4d52df2668f8" providerId="ADAL" clId="{5B4F12AE-2439-4618-800C-9A149609AB6E}" dt="2026-05-11T07:13:15.802" v="1715" actId="20577"/>
          <ac:spMkLst>
            <pc:docMk/>
            <pc:sldMk cId="169806627" sldId="298"/>
            <ac:spMk id="51" creationId="{C6AD0FD4-B241-49B9-B1FF-8A0D01859771}"/>
          </ac:spMkLst>
        </pc:spChg>
        <pc:spChg chg="mod">
          <ac:chgData name="Brouwer, Qurien" userId="396cc210-0cc9-49f5-9e84-4d52df2668f8" providerId="ADAL" clId="{5B4F12AE-2439-4618-800C-9A149609AB6E}" dt="2026-05-11T07:07:31.007" v="1327" actId="403"/>
          <ac:spMkLst>
            <pc:docMk/>
            <pc:sldMk cId="169806627" sldId="298"/>
            <ac:spMk id="68" creationId="{486E6428-577B-5525-ADBD-FECAF7DB2330}"/>
          </ac:spMkLst>
        </pc:spChg>
        <pc:spChg chg="mod">
          <ac:chgData name="Brouwer, Qurien" userId="396cc210-0cc9-49f5-9e84-4d52df2668f8" providerId="ADAL" clId="{5B4F12AE-2439-4618-800C-9A149609AB6E}" dt="2026-05-11T07:27:27.379" v="1906" actId="20577"/>
          <ac:spMkLst>
            <pc:docMk/>
            <pc:sldMk cId="169806627" sldId="298"/>
            <ac:spMk id="80" creationId="{DD41FBEE-8BCB-EDEB-A3B3-29A67DE42C4F}"/>
          </ac:spMkLst>
        </pc:spChg>
        <pc:spChg chg="mod">
          <ac:chgData name="Brouwer, Qurien" userId="396cc210-0cc9-49f5-9e84-4d52df2668f8" providerId="ADAL" clId="{5B4F12AE-2439-4618-800C-9A149609AB6E}" dt="2026-05-11T07:13:54.752" v="1828" actId="20577"/>
          <ac:spMkLst>
            <pc:docMk/>
            <pc:sldMk cId="169806627" sldId="298"/>
            <ac:spMk id="82" creationId="{FB0B31AF-5CFC-54E8-4E92-8E7D88403A32}"/>
          </ac:spMkLst>
        </pc:spChg>
        <pc:spChg chg="mod">
          <ac:chgData name="Brouwer, Qurien" userId="396cc210-0cc9-49f5-9e84-4d52df2668f8" providerId="ADAL" clId="{5B4F12AE-2439-4618-800C-9A149609AB6E}" dt="2026-05-11T07:07:31.007" v="1327" actId="403"/>
          <ac:spMkLst>
            <pc:docMk/>
            <pc:sldMk cId="169806627" sldId="298"/>
            <ac:spMk id="85" creationId="{1367C930-1436-2162-3962-1D88416AC8E0}"/>
          </ac:spMkLst>
        </pc:spChg>
        <pc:cxnChg chg="add mod ord">
          <ac:chgData name="Brouwer, Qurien" userId="396cc210-0cc9-49f5-9e84-4d52df2668f8" providerId="ADAL" clId="{5B4F12AE-2439-4618-800C-9A149609AB6E}" dt="2026-05-11T11:25:21.867" v="1965" actId="166"/>
          <ac:cxnSpMkLst>
            <pc:docMk/>
            <pc:sldMk cId="169806627" sldId="298"/>
            <ac:cxnSpMk id="14" creationId="{97D30625-F21C-B725-CBA3-591500D14918}"/>
          </ac:cxnSpMkLst>
        </pc:cxnChg>
      </pc:sldChg>
      <pc:sldChg chg="modSp add mod">
        <pc:chgData name="Brouwer, Qurien" userId="396cc210-0cc9-49f5-9e84-4d52df2668f8" providerId="ADAL" clId="{5B4F12AE-2439-4618-800C-9A149609AB6E}" dt="2026-05-20T09:49:22.187" v="3547" actId="20577"/>
        <pc:sldMkLst>
          <pc:docMk/>
          <pc:sldMk cId="1002722035" sldId="315"/>
        </pc:sldMkLst>
        <pc:spChg chg="mod">
          <ac:chgData name="Brouwer, Qurien" userId="396cc210-0cc9-49f5-9e84-4d52df2668f8" providerId="ADAL" clId="{5B4F12AE-2439-4618-800C-9A149609AB6E}" dt="2026-05-20T09:49:22.187" v="3547" actId="20577"/>
          <ac:spMkLst>
            <pc:docMk/>
            <pc:sldMk cId="1002722035" sldId="315"/>
            <ac:spMk id="7" creationId="{DD64CAD6-9EEE-6D87-ACA4-CF844CC82978}"/>
          </ac:spMkLst>
        </pc:spChg>
      </pc:sldChg>
      <pc:sldChg chg="addSp delSp modSp mod ord">
        <pc:chgData name="Brouwer, Qurien" userId="396cc210-0cc9-49f5-9e84-4d52df2668f8" providerId="ADAL" clId="{5B4F12AE-2439-4618-800C-9A149609AB6E}" dt="2026-05-20T09:41:36.549" v="3107" actId="1076"/>
        <pc:sldMkLst>
          <pc:docMk/>
          <pc:sldMk cId="4061023954" sldId="317"/>
        </pc:sldMkLst>
        <pc:spChg chg="mod">
          <ac:chgData name="Brouwer, Qurien" userId="396cc210-0cc9-49f5-9e84-4d52df2668f8" providerId="ADAL" clId="{5B4F12AE-2439-4618-800C-9A149609AB6E}" dt="2026-05-20T09:41:29.284" v="3104" actId="20577"/>
          <ac:spMkLst>
            <pc:docMk/>
            <pc:sldMk cId="4061023954" sldId="317"/>
            <ac:spMk id="2" creationId="{0A078BBD-F018-67B6-A3F6-D8F5FCB9AC25}"/>
          </ac:spMkLst>
        </pc:spChg>
        <pc:spChg chg="mod">
          <ac:chgData name="Brouwer, Qurien" userId="396cc210-0cc9-49f5-9e84-4d52df2668f8" providerId="ADAL" clId="{5B4F12AE-2439-4618-800C-9A149609AB6E}" dt="2026-05-11T06:23:52.811" v="20" actId="1076"/>
          <ac:spMkLst>
            <pc:docMk/>
            <pc:sldMk cId="4061023954" sldId="317"/>
            <ac:spMk id="33" creationId="{B409F981-A8FB-CB94-22DF-BF86A8A0C4A3}"/>
          </ac:spMkLst>
        </pc:spChg>
        <pc:picChg chg="add mod">
          <ac:chgData name="Brouwer, Qurien" userId="396cc210-0cc9-49f5-9e84-4d52df2668f8" providerId="ADAL" clId="{5B4F12AE-2439-4618-800C-9A149609AB6E}" dt="2026-05-11T06:24:00.926" v="23" actId="1076"/>
          <ac:picMkLst>
            <pc:docMk/>
            <pc:sldMk cId="4061023954" sldId="317"/>
            <ac:picMk id="5" creationId="{00246EE4-71D1-B784-B657-0B22F3BCBDAB}"/>
          </ac:picMkLst>
        </pc:picChg>
        <pc:picChg chg="mod">
          <ac:chgData name="Brouwer, Qurien" userId="396cc210-0cc9-49f5-9e84-4d52df2668f8" providerId="ADAL" clId="{5B4F12AE-2439-4618-800C-9A149609AB6E}" dt="2026-05-11T06:22:03.649" v="0" actId="14100"/>
          <ac:picMkLst>
            <pc:docMk/>
            <pc:sldMk cId="4061023954" sldId="317"/>
            <ac:picMk id="10" creationId="{32CFCCA5-DADB-3DE3-73FC-631396C6841B}"/>
          </ac:picMkLst>
        </pc:picChg>
        <pc:picChg chg="mod">
          <ac:chgData name="Brouwer, Qurien" userId="396cc210-0cc9-49f5-9e84-4d52df2668f8" providerId="ADAL" clId="{5B4F12AE-2439-4618-800C-9A149609AB6E}" dt="2026-05-11T06:22:03.649" v="0" actId="14100"/>
          <ac:picMkLst>
            <pc:docMk/>
            <pc:sldMk cId="4061023954" sldId="317"/>
            <ac:picMk id="12" creationId="{3C5927BB-9DFA-9135-3FDF-AC3B7F18D932}"/>
          </ac:picMkLst>
        </pc:picChg>
        <pc:picChg chg="mod">
          <ac:chgData name="Brouwer, Qurien" userId="396cc210-0cc9-49f5-9e84-4d52df2668f8" providerId="ADAL" clId="{5B4F12AE-2439-4618-800C-9A149609AB6E}" dt="2026-05-20T09:41:36.549" v="3107" actId="1076"/>
          <ac:picMkLst>
            <pc:docMk/>
            <pc:sldMk cId="4061023954" sldId="317"/>
            <ac:picMk id="13" creationId="{E0D0399F-1B55-8405-0D39-1DF786B0591F}"/>
          </ac:picMkLst>
        </pc:picChg>
        <pc:picChg chg="mod">
          <ac:chgData name="Brouwer, Qurien" userId="396cc210-0cc9-49f5-9e84-4d52df2668f8" providerId="ADAL" clId="{5B4F12AE-2439-4618-800C-9A149609AB6E}" dt="2026-05-11T06:22:32.110" v="8" actId="1076"/>
          <ac:picMkLst>
            <pc:docMk/>
            <pc:sldMk cId="4061023954" sldId="317"/>
            <ac:picMk id="16" creationId="{813BC391-2C9F-7F6C-142B-D1561876E2C1}"/>
          </ac:picMkLst>
        </pc:picChg>
        <pc:picChg chg="mod">
          <ac:chgData name="Brouwer, Qurien" userId="396cc210-0cc9-49f5-9e84-4d52df2668f8" providerId="ADAL" clId="{5B4F12AE-2439-4618-800C-9A149609AB6E}" dt="2026-05-11T06:22:18.293" v="5" actId="1076"/>
          <ac:picMkLst>
            <pc:docMk/>
            <pc:sldMk cId="4061023954" sldId="317"/>
            <ac:picMk id="17" creationId="{E1521CD4-AA9F-A531-CD41-8BEC8B4413AD}"/>
          </ac:picMkLst>
        </pc:picChg>
        <pc:picChg chg="mod">
          <ac:chgData name="Brouwer, Qurien" userId="396cc210-0cc9-49f5-9e84-4d52df2668f8" providerId="ADAL" clId="{5B4F12AE-2439-4618-800C-9A149609AB6E}" dt="2026-05-11T06:22:03.649" v="0" actId="14100"/>
          <ac:picMkLst>
            <pc:docMk/>
            <pc:sldMk cId="4061023954" sldId="317"/>
            <ac:picMk id="18" creationId="{BE92EAD0-4816-C232-AA02-D8BA57E12E4A}"/>
          </ac:picMkLst>
        </pc:picChg>
        <pc:picChg chg="mod">
          <ac:chgData name="Brouwer, Qurien" userId="396cc210-0cc9-49f5-9e84-4d52df2668f8" providerId="ADAL" clId="{5B4F12AE-2439-4618-800C-9A149609AB6E}" dt="2026-05-11T06:34:42.608" v="379" actId="1038"/>
          <ac:picMkLst>
            <pc:docMk/>
            <pc:sldMk cId="4061023954" sldId="317"/>
            <ac:picMk id="19" creationId="{B926D45C-D6F2-1F57-FE45-8A653BF4C50F}"/>
          </ac:picMkLst>
        </pc:picChg>
        <pc:picChg chg="mod">
          <ac:chgData name="Brouwer, Qurien" userId="396cc210-0cc9-49f5-9e84-4d52df2668f8" providerId="ADAL" clId="{5B4F12AE-2439-4618-800C-9A149609AB6E}" dt="2026-05-11T06:22:32.110" v="8" actId="1076"/>
          <ac:picMkLst>
            <pc:docMk/>
            <pc:sldMk cId="4061023954" sldId="317"/>
            <ac:picMk id="23" creationId="{FF6587EC-1991-1FC7-EC67-F4CAFA678735}"/>
          </ac:picMkLst>
        </pc:picChg>
        <pc:picChg chg="mod modCrop">
          <ac:chgData name="Brouwer, Qurien" userId="396cc210-0cc9-49f5-9e84-4d52df2668f8" providerId="ADAL" clId="{5B4F12AE-2439-4618-800C-9A149609AB6E}" dt="2026-05-11T06:22:57.955" v="15" actId="732"/>
          <ac:picMkLst>
            <pc:docMk/>
            <pc:sldMk cId="4061023954" sldId="317"/>
            <ac:picMk id="25" creationId="{026BDD2C-D71D-D514-4942-AC6613E08B0A}"/>
          </ac:picMkLst>
        </pc:picChg>
        <pc:picChg chg="mod">
          <ac:chgData name="Brouwer, Qurien" userId="396cc210-0cc9-49f5-9e84-4d52df2668f8" providerId="ADAL" clId="{5B4F12AE-2439-4618-800C-9A149609AB6E}" dt="2026-05-11T06:22:18.293" v="5" actId="1076"/>
          <ac:picMkLst>
            <pc:docMk/>
            <pc:sldMk cId="4061023954" sldId="317"/>
            <ac:picMk id="27" creationId="{294E32E9-EBA0-5E19-84D7-7FE6D034EDE4}"/>
          </ac:picMkLst>
        </pc:picChg>
        <pc:picChg chg="mod">
          <ac:chgData name="Brouwer, Qurien" userId="396cc210-0cc9-49f5-9e84-4d52df2668f8" providerId="ADAL" clId="{5B4F12AE-2439-4618-800C-9A149609AB6E}" dt="2026-05-11T06:22:32.110" v="8" actId="1076"/>
          <ac:picMkLst>
            <pc:docMk/>
            <pc:sldMk cId="4061023954" sldId="317"/>
            <ac:picMk id="29" creationId="{7386F417-F379-24ED-2568-E1FFCE158B1D}"/>
          </ac:picMkLst>
        </pc:picChg>
        <pc:picChg chg="mod">
          <ac:chgData name="Brouwer, Qurien" userId="396cc210-0cc9-49f5-9e84-4d52df2668f8" providerId="ADAL" clId="{5B4F12AE-2439-4618-800C-9A149609AB6E}" dt="2026-05-11T06:22:18.293" v="5" actId="1076"/>
          <ac:picMkLst>
            <pc:docMk/>
            <pc:sldMk cId="4061023954" sldId="317"/>
            <ac:picMk id="32" creationId="{D35E3682-DF68-1895-34F8-F91A4FDC8CCC}"/>
          </ac:picMkLst>
        </pc:picChg>
        <pc:cxnChg chg="mod">
          <ac:chgData name="Brouwer, Qurien" userId="396cc210-0cc9-49f5-9e84-4d52df2668f8" providerId="ADAL" clId="{5B4F12AE-2439-4618-800C-9A149609AB6E}" dt="2026-05-11T06:34:45.669" v="380" actId="14100"/>
          <ac:cxnSpMkLst>
            <pc:docMk/>
            <pc:sldMk cId="4061023954" sldId="317"/>
            <ac:cxnSpMk id="20" creationId="{EB98899F-7FAE-C786-75FF-9C163F1628D1}"/>
          </ac:cxnSpMkLst>
        </pc:cxnChg>
        <pc:cxnChg chg="mod">
          <ac:chgData name="Brouwer, Qurien" userId="396cc210-0cc9-49f5-9e84-4d52df2668f8" providerId="ADAL" clId="{5B4F12AE-2439-4618-800C-9A149609AB6E}" dt="2026-05-11T06:35:03.553" v="414" actId="1076"/>
          <ac:cxnSpMkLst>
            <pc:docMk/>
            <pc:sldMk cId="4061023954" sldId="317"/>
            <ac:cxnSpMk id="21" creationId="{2EB8E363-DAFF-CBDC-30C6-B73788DD548E}"/>
          </ac:cxnSpMkLst>
        </pc:cxnChg>
      </pc:sldChg>
      <pc:sldChg chg="modSp mod ord">
        <pc:chgData name="Brouwer, Qurien" userId="396cc210-0cc9-49f5-9e84-4d52df2668f8" providerId="ADAL" clId="{5B4F12AE-2439-4618-800C-9A149609AB6E}" dt="2026-05-20T09:47:58.218" v="3542" actId="20577"/>
        <pc:sldMkLst>
          <pc:docMk/>
          <pc:sldMk cId="1983691055" sldId="318"/>
        </pc:sldMkLst>
        <pc:spChg chg="mod">
          <ac:chgData name="Brouwer, Qurien" userId="396cc210-0cc9-49f5-9e84-4d52df2668f8" providerId="ADAL" clId="{5B4F12AE-2439-4618-800C-9A149609AB6E}" dt="2026-05-20T09:47:58.218" v="3542" actId="20577"/>
          <ac:spMkLst>
            <pc:docMk/>
            <pc:sldMk cId="1983691055" sldId="318"/>
            <ac:spMk id="2" creationId="{10120BA7-1171-FBCE-9173-8EE8C1C5D4CD}"/>
          </ac:spMkLst>
        </pc:spChg>
        <pc:picChg chg="mod">
          <ac:chgData name="Brouwer, Qurien" userId="396cc210-0cc9-49f5-9e84-4d52df2668f8" providerId="ADAL" clId="{5B4F12AE-2439-4618-800C-9A149609AB6E}" dt="2026-05-11T06:35:18.470" v="507" actId="1038"/>
          <ac:picMkLst>
            <pc:docMk/>
            <pc:sldMk cId="1983691055" sldId="318"/>
            <ac:picMk id="19" creationId="{0F477B15-87E1-92A2-AFD9-81AE278B7470}"/>
          </ac:picMkLst>
        </pc:picChg>
        <pc:cxnChg chg="mod">
          <ac:chgData name="Brouwer, Qurien" userId="396cc210-0cc9-49f5-9e84-4d52df2668f8" providerId="ADAL" clId="{5B4F12AE-2439-4618-800C-9A149609AB6E}" dt="2026-05-11T06:35:21.821" v="508" actId="14100"/>
          <ac:cxnSpMkLst>
            <pc:docMk/>
            <pc:sldMk cId="1983691055" sldId="318"/>
            <ac:cxnSpMk id="20" creationId="{4CCB68CE-5730-F62F-0B3B-24E563BFB990}"/>
          </ac:cxnSpMkLst>
        </pc:cxnChg>
        <pc:cxnChg chg="mod">
          <ac:chgData name="Brouwer, Qurien" userId="396cc210-0cc9-49f5-9e84-4d52df2668f8" providerId="ADAL" clId="{5B4F12AE-2439-4618-800C-9A149609AB6E}" dt="2026-05-11T06:35:28.148" v="509" actId="14100"/>
          <ac:cxnSpMkLst>
            <pc:docMk/>
            <pc:sldMk cId="1983691055" sldId="318"/>
            <ac:cxnSpMk id="21" creationId="{234E38C8-BD62-D3FA-D732-5506C9988B46}"/>
          </ac:cxnSpMkLst>
        </pc:cxnChg>
      </pc:sldChg>
      <pc:sldChg chg="addSp delSp modSp add mod setBg">
        <pc:chgData name="Brouwer, Qurien" userId="396cc210-0cc9-49f5-9e84-4d52df2668f8" providerId="ADAL" clId="{5B4F12AE-2439-4618-800C-9A149609AB6E}" dt="2026-05-20T06:46:08.252" v="2836" actId="20577"/>
        <pc:sldMkLst>
          <pc:docMk/>
          <pc:sldMk cId="3097685663" sldId="321"/>
        </pc:sldMkLst>
        <pc:spChg chg="mod">
          <ac:chgData name="Brouwer, Qurien" userId="396cc210-0cc9-49f5-9e84-4d52df2668f8" providerId="ADAL" clId="{5B4F12AE-2439-4618-800C-9A149609AB6E}" dt="2026-05-20T06:46:08.252" v="2836" actId="20577"/>
          <ac:spMkLst>
            <pc:docMk/>
            <pc:sldMk cId="3097685663" sldId="321"/>
            <ac:spMk id="2" creationId="{5342CF9B-6A16-CF3E-7AF8-47C6717929B0}"/>
          </ac:spMkLst>
        </pc:spChg>
        <pc:spChg chg="add mod">
          <ac:chgData name="Brouwer, Qurien" userId="396cc210-0cc9-49f5-9e84-4d52df2668f8" providerId="ADAL" clId="{5B4F12AE-2439-4618-800C-9A149609AB6E}" dt="2026-05-11T11:27:44.786" v="2087" actId="1036"/>
          <ac:spMkLst>
            <pc:docMk/>
            <pc:sldMk cId="3097685663" sldId="321"/>
            <ac:spMk id="15" creationId="{C88A6447-CDAE-CCA1-339D-367405C2167F}"/>
          </ac:spMkLst>
        </pc:spChg>
        <pc:spChg chg="add mod ord">
          <ac:chgData name="Brouwer, Qurien" userId="396cc210-0cc9-49f5-9e84-4d52df2668f8" providerId="ADAL" clId="{5B4F12AE-2439-4618-800C-9A149609AB6E}" dt="2026-05-11T11:28:04.642" v="2093" actId="207"/>
          <ac:spMkLst>
            <pc:docMk/>
            <pc:sldMk cId="3097685663" sldId="321"/>
            <ac:spMk id="22" creationId="{E5B86493-9E08-43CD-1971-3B6F1F3814EB}"/>
          </ac:spMkLst>
        </pc:spChg>
        <pc:spChg chg="add mod">
          <ac:chgData name="Brouwer, Qurien" userId="396cc210-0cc9-49f5-9e84-4d52df2668f8" providerId="ADAL" clId="{5B4F12AE-2439-4618-800C-9A149609AB6E}" dt="2026-05-11T11:31:22.401" v="2187" actId="164"/>
          <ac:spMkLst>
            <pc:docMk/>
            <pc:sldMk cId="3097685663" sldId="321"/>
            <ac:spMk id="33" creationId="{FEC58925-3A1F-47F6-AE8B-142DDF2AD5D6}"/>
          </ac:spMkLst>
        </pc:spChg>
        <pc:spChg chg="mod">
          <ac:chgData name="Brouwer, Qurien" userId="396cc210-0cc9-49f5-9e84-4d52df2668f8" providerId="ADAL" clId="{5B4F12AE-2439-4618-800C-9A149609AB6E}" dt="2026-05-11T11:31:23.844" v="2188"/>
          <ac:spMkLst>
            <pc:docMk/>
            <pc:sldMk cId="3097685663" sldId="321"/>
            <ac:spMk id="37" creationId="{7A5548F0-4821-CFBF-4520-F0EF1E1CC8DC}"/>
          </ac:spMkLst>
        </pc:spChg>
        <pc:spChg chg="mod">
          <ac:chgData name="Brouwer, Qurien" userId="396cc210-0cc9-49f5-9e84-4d52df2668f8" providerId="ADAL" clId="{5B4F12AE-2439-4618-800C-9A149609AB6E}" dt="2026-05-11T11:31:30.657" v="2191"/>
          <ac:spMkLst>
            <pc:docMk/>
            <pc:sldMk cId="3097685663" sldId="321"/>
            <ac:spMk id="40" creationId="{5BDFC093-4795-FE36-B2A1-D39A6DB57820}"/>
          </ac:spMkLst>
        </pc:spChg>
        <pc:spChg chg="mod">
          <ac:chgData name="Brouwer, Qurien" userId="396cc210-0cc9-49f5-9e84-4d52df2668f8" providerId="ADAL" clId="{5B4F12AE-2439-4618-800C-9A149609AB6E}" dt="2026-05-11T11:31:41.849" v="2196"/>
          <ac:spMkLst>
            <pc:docMk/>
            <pc:sldMk cId="3097685663" sldId="321"/>
            <ac:spMk id="43" creationId="{CC65373F-7E68-8EC2-5707-81B2E8C74CF4}"/>
          </ac:spMkLst>
        </pc:spChg>
        <pc:spChg chg="mod">
          <ac:chgData name="Brouwer, Qurien" userId="396cc210-0cc9-49f5-9e84-4d52df2668f8" providerId="ADAL" clId="{5B4F12AE-2439-4618-800C-9A149609AB6E}" dt="2026-05-11T11:31:44.790" v="2198"/>
          <ac:spMkLst>
            <pc:docMk/>
            <pc:sldMk cId="3097685663" sldId="321"/>
            <ac:spMk id="46" creationId="{5D6B653C-CC35-BFC2-FAB6-B6E706639A1B}"/>
          </ac:spMkLst>
        </pc:spChg>
        <pc:spChg chg="mod">
          <ac:chgData name="Brouwer, Qurien" userId="396cc210-0cc9-49f5-9e84-4d52df2668f8" providerId="ADAL" clId="{5B4F12AE-2439-4618-800C-9A149609AB6E}" dt="2026-05-11T11:31:47.269" v="2200"/>
          <ac:spMkLst>
            <pc:docMk/>
            <pc:sldMk cId="3097685663" sldId="321"/>
            <ac:spMk id="49" creationId="{F143002D-CCE1-1E67-B419-F81E070D8EC7}"/>
          </ac:spMkLst>
        </pc:spChg>
        <pc:spChg chg="mod">
          <ac:chgData name="Brouwer, Qurien" userId="396cc210-0cc9-49f5-9e84-4d52df2668f8" providerId="ADAL" clId="{5B4F12AE-2439-4618-800C-9A149609AB6E}" dt="2026-05-11T11:31:49.746" v="2202"/>
          <ac:spMkLst>
            <pc:docMk/>
            <pc:sldMk cId="3097685663" sldId="321"/>
            <ac:spMk id="52" creationId="{D8D54D48-2FCF-FA4B-FA74-5744C88B3147}"/>
          </ac:spMkLst>
        </pc:spChg>
        <pc:spChg chg="mod">
          <ac:chgData name="Brouwer, Qurien" userId="396cc210-0cc9-49f5-9e84-4d52df2668f8" providerId="ADAL" clId="{5B4F12AE-2439-4618-800C-9A149609AB6E}" dt="2026-05-11T11:31:53.122" v="2204"/>
          <ac:spMkLst>
            <pc:docMk/>
            <pc:sldMk cId="3097685663" sldId="321"/>
            <ac:spMk id="55" creationId="{70D3121E-A04D-D3B1-BB7D-3618191050BD}"/>
          </ac:spMkLst>
        </pc:spChg>
        <pc:spChg chg="mod">
          <ac:chgData name="Brouwer, Qurien" userId="396cc210-0cc9-49f5-9e84-4d52df2668f8" providerId="ADAL" clId="{5B4F12AE-2439-4618-800C-9A149609AB6E}" dt="2026-05-11T11:31:56.591" v="2206"/>
          <ac:spMkLst>
            <pc:docMk/>
            <pc:sldMk cId="3097685663" sldId="321"/>
            <ac:spMk id="58" creationId="{A810ACB1-6772-3F6B-EE2D-FE2AB70DBFD8}"/>
          </ac:spMkLst>
        </pc:spChg>
        <pc:spChg chg="mod">
          <ac:chgData name="Brouwer, Qurien" userId="396cc210-0cc9-49f5-9e84-4d52df2668f8" providerId="ADAL" clId="{5B4F12AE-2439-4618-800C-9A149609AB6E}" dt="2026-05-11T11:31:59.359" v="2208"/>
          <ac:spMkLst>
            <pc:docMk/>
            <pc:sldMk cId="3097685663" sldId="321"/>
            <ac:spMk id="61" creationId="{050B916E-0D16-DC54-AE3E-896131A6A25A}"/>
          </ac:spMkLst>
        </pc:spChg>
        <pc:spChg chg="mod">
          <ac:chgData name="Brouwer, Qurien" userId="396cc210-0cc9-49f5-9e84-4d52df2668f8" providerId="ADAL" clId="{5B4F12AE-2439-4618-800C-9A149609AB6E}" dt="2026-05-11T11:32:12.303" v="2217"/>
          <ac:spMkLst>
            <pc:docMk/>
            <pc:sldMk cId="3097685663" sldId="321"/>
            <ac:spMk id="64" creationId="{E54A8C6D-CEAE-8C6D-BDB6-AE268DE70585}"/>
          </ac:spMkLst>
        </pc:spChg>
        <pc:grpChg chg="add mod">
          <ac:chgData name="Brouwer, Qurien" userId="396cc210-0cc9-49f5-9e84-4d52df2668f8" providerId="ADAL" clId="{5B4F12AE-2439-4618-800C-9A149609AB6E}" dt="2026-05-11T11:31:29.618" v="2190" actId="1076"/>
          <ac:grpSpMkLst>
            <pc:docMk/>
            <pc:sldMk cId="3097685663" sldId="321"/>
            <ac:grpSpMk id="34" creationId="{EE8B4131-7D01-3180-B63C-4C6C20E7D477}"/>
          </ac:grpSpMkLst>
        </pc:grpChg>
        <pc:grpChg chg="add mod">
          <ac:chgData name="Brouwer, Qurien" userId="396cc210-0cc9-49f5-9e84-4d52df2668f8" providerId="ADAL" clId="{5B4F12AE-2439-4618-800C-9A149609AB6E}" dt="2026-05-11T11:31:26.538" v="2189" actId="1076"/>
          <ac:grpSpMkLst>
            <pc:docMk/>
            <pc:sldMk cId="3097685663" sldId="321"/>
            <ac:grpSpMk id="35" creationId="{B9BF0BA0-F26D-D48A-FA7D-B9EC87DF3669}"/>
          </ac:grpSpMkLst>
        </pc:grpChg>
        <pc:grpChg chg="add mod">
          <ac:chgData name="Brouwer, Qurien" userId="396cc210-0cc9-49f5-9e84-4d52df2668f8" providerId="ADAL" clId="{5B4F12AE-2439-4618-800C-9A149609AB6E}" dt="2026-05-11T11:31:35.191" v="2195" actId="1076"/>
          <ac:grpSpMkLst>
            <pc:docMk/>
            <pc:sldMk cId="3097685663" sldId="321"/>
            <ac:grpSpMk id="38" creationId="{D682730B-F5BC-8BF3-862D-5D7F270282FE}"/>
          </ac:grpSpMkLst>
        </pc:grpChg>
        <pc:grpChg chg="add mod">
          <ac:chgData name="Brouwer, Qurien" userId="396cc210-0cc9-49f5-9e84-4d52df2668f8" providerId="ADAL" clId="{5B4F12AE-2439-4618-800C-9A149609AB6E}" dt="2026-05-11T11:31:43.766" v="2197" actId="1076"/>
          <ac:grpSpMkLst>
            <pc:docMk/>
            <pc:sldMk cId="3097685663" sldId="321"/>
            <ac:grpSpMk id="41" creationId="{1330F2E2-406E-A3FA-4D0F-546422A7EB9C}"/>
          </ac:grpSpMkLst>
        </pc:grpChg>
        <pc:grpChg chg="add mod">
          <ac:chgData name="Brouwer, Qurien" userId="396cc210-0cc9-49f5-9e84-4d52df2668f8" providerId="ADAL" clId="{5B4F12AE-2439-4618-800C-9A149609AB6E}" dt="2026-05-11T11:31:46.372" v="2199" actId="1076"/>
          <ac:grpSpMkLst>
            <pc:docMk/>
            <pc:sldMk cId="3097685663" sldId="321"/>
            <ac:grpSpMk id="44" creationId="{385F408B-4B09-3BB5-8110-D2AE11D894F4}"/>
          </ac:grpSpMkLst>
        </pc:grpChg>
        <pc:grpChg chg="add mod">
          <ac:chgData name="Brouwer, Qurien" userId="396cc210-0cc9-49f5-9e84-4d52df2668f8" providerId="ADAL" clId="{5B4F12AE-2439-4618-800C-9A149609AB6E}" dt="2026-05-11T11:32:08.222" v="2216" actId="1037"/>
          <ac:grpSpMkLst>
            <pc:docMk/>
            <pc:sldMk cId="3097685663" sldId="321"/>
            <ac:grpSpMk id="47" creationId="{6053E9DE-9BB1-A2AA-66D5-5F341C0BA686}"/>
          </ac:grpSpMkLst>
        </pc:grpChg>
        <pc:grpChg chg="add mod">
          <ac:chgData name="Brouwer, Qurien" userId="396cc210-0cc9-49f5-9e84-4d52df2668f8" providerId="ADAL" clId="{5B4F12AE-2439-4618-800C-9A149609AB6E}" dt="2026-05-11T11:31:52.057" v="2203" actId="1076"/>
          <ac:grpSpMkLst>
            <pc:docMk/>
            <pc:sldMk cId="3097685663" sldId="321"/>
            <ac:grpSpMk id="50" creationId="{8742193E-F5E0-5891-3965-AA5D31ACE069}"/>
          </ac:grpSpMkLst>
        </pc:grpChg>
        <pc:grpChg chg="add mod">
          <ac:chgData name="Brouwer, Qurien" userId="396cc210-0cc9-49f5-9e84-4d52df2668f8" providerId="ADAL" clId="{5B4F12AE-2439-4618-800C-9A149609AB6E}" dt="2026-05-11T11:31:55.600" v="2205" actId="1076"/>
          <ac:grpSpMkLst>
            <pc:docMk/>
            <pc:sldMk cId="3097685663" sldId="321"/>
            <ac:grpSpMk id="53" creationId="{BE595B5B-B572-49E1-FE52-D10137620D0D}"/>
          </ac:grpSpMkLst>
        </pc:grpChg>
        <pc:grpChg chg="add mod">
          <ac:chgData name="Brouwer, Qurien" userId="396cc210-0cc9-49f5-9e84-4d52df2668f8" providerId="ADAL" clId="{5B4F12AE-2439-4618-800C-9A149609AB6E}" dt="2026-05-11T11:31:58.485" v="2207" actId="1076"/>
          <ac:grpSpMkLst>
            <pc:docMk/>
            <pc:sldMk cId="3097685663" sldId="321"/>
            <ac:grpSpMk id="56" creationId="{099D5E4B-FF5D-FFAA-1521-9E0A5402BCDB}"/>
          </ac:grpSpMkLst>
        </pc:grpChg>
        <pc:grpChg chg="add mod">
          <ac:chgData name="Brouwer, Qurien" userId="396cc210-0cc9-49f5-9e84-4d52df2668f8" providerId="ADAL" clId="{5B4F12AE-2439-4618-800C-9A149609AB6E}" dt="2026-05-11T11:32:02.652" v="2209" actId="1076"/>
          <ac:grpSpMkLst>
            <pc:docMk/>
            <pc:sldMk cId="3097685663" sldId="321"/>
            <ac:grpSpMk id="59" creationId="{E9C56220-FCFB-04DD-38AD-0E3986C19EAF}"/>
          </ac:grpSpMkLst>
        </pc:grpChg>
        <pc:grpChg chg="add mod">
          <ac:chgData name="Brouwer, Qurien" userId="396cc210-0cc9-49f5-9e84-4d52df2668f8" providerId="ADAL" clId="{5B4F12AE-2439-4618-800C-9A149609AB6E}" dt="2026-05-11T11:32:20.831" v="2218" actId="1076"/>
          <ac:grpSpMkLst>
            <pc:docMk/>
            <pc:sldMk cId="3097685663" sldId="321"/>
            <ac:grpSpMk id="62" creationId="{BF3582A7-910C-5C50-2187-107FABB28ECA}"/>
          </ac:grpSpMkLst>
        </pc:grpChg>
        <pc:picChg chg="add mod">
          <ac:chgData name="Brouwer, Qurien" userId="396cc210-0cc9-49f5-9e84-4d52df2668f8" providerId="ADAL" clId="{5B4F12AE-2439-4618-800C-9A149609AB6E}" dt="2026-05-11T11:27:24.620" v="2079" actId="1076"/>
          <ac:picMkLst>
            <pc:docMk/>
            <pc:sldMk cId="3097685663" sldId="321"/>
            <ac:picMk id="12" creationId="{2712B107-EEAE-C3DB-18FF-75DE6A8943EA}"/>
          </ac:picMkLst>
        </pc:picChg>
        <pc:picChg chg="add mod modCrop">
          <ac:chgData name="Brouwer, Qurien" userId="396cc210-0cc9-49f5-9e84-4d52df2668f8" providerId="ADAL" clId="{5B4F12AE-2439-4618-800C-9A149609AB6E}" dt="2026-05-11T11:27:24.620" v="2079" actId="1076"/>
          <ac:picMkLst>
            <pc:docMk/>
            <pc:sldMk cId="3097685663" sldId="321"/>
            <ac:picMk id="16" creationId="{B23A5CB4-EF48-D0F9-6076-A79A0BC2C839}"/>
          </ac:picMkLst>
        </pc:picChg>
        <pc:picChg chg="mod ord">
          <ac:chgData name="Brouwer, Qurien" userId="396cc210-0cc9-49f5-9e84-4d52df2668f8" providerId="ADAL" clId="{5B4F12AE-2439-4618-800C-9A149609AB6E}" dt="2026-05-11T11:28:19.106" v="2114" actId="1076"/>
          <ac:picMkLst>
            <pc:docMk/>
            <pc:sldMk cId="3097685663" sldId="321"/>
            <ac:picMk id="18" creationId="{312BDC11-35A5-73D7-F266-D9F55EAD5201}"/>
          </ac:picMkLst>
        </pc:picChg>
        <pc:picChg chg="add mod">
          <ac:chgData name="Brouwer, Qurien" userId="396cc210-0cc9-49f5-9e84-4d52df2668f8" providerId="ADAL" clId="{5B4F12AE-2439-4618-800C-9A149609AB6E}" dt="2026-05-11T11:31:33.370" v="2193" actId="1076"/>
          <ac:picMkLst>
            <pc:docMk/>
            <pc:sldMk cId="3097685663" sldId="321"/>
            <ac:picMk id="29" creationId="{D4165AB4-A421-5D2B-BDC7-303B9453589E}"/>
          </ac:picMkLst>
        </pc:picChg>
        <pc:picChg chg="add mod">
          <ac:chgData name="Brouwer, Qurien" userId="396cc210-0cc9-49f5-9e84-4d52df2668f8" providerId="ADAL" clId="{5B4F12AE-2439-4618-800C-9A149609AB6E}" dt="2026-05-11T11:31:22.401" v="2187" actId="164"/>
          <ac:picMkLst>
            <pc:docMk/>
            <pc:sldMk cId="3097685663" sldId="321"/>
            <ac:picMk id="32" creationId="{AF16FB45-5F2B-30C2-E307-481A783A2EBE}"/>
          </ac:picMkLst>
        </pc:picChg>
        <pc:picChg chg="mod">
          <ac:chgData name="Brouwer, Qurien" userId="396cc210-0cc9-49f5-9e84-4d52df2668f8" providerId="ADAL" clId="{5B4F12AE-2439-4618-800C-9A149609AB6E}" dt="2026-05-11T11:31:23.844" v="2188"/>
          <ac:picMkLst>
            <pc:docMk/>
            <pc:sldMk cId="3097685663" sldId="321"/>
            <ac:picMk id="36" creationId="{29BC6E91-19D9-7691-DF21-47510DF97342}"/>
          </ac:picMkLst>
        </pc:picChg>
        <pc:picChg chg="mod">
          <ac:chgData name="Brouwer, Qurien" userId="396cc210-0cc9-49f5-9e84-4d52df2668f8" providerId="ADAL" clId="{5B4F12AE-2439-4618-800C-9A149609AB6E}" dt="2026-05-11T11:31:30.657" v="2191"/>
          <ac:picMkLst>
            <pc:docMk/>
            <pc:sldMk cId="3097685663" sldId="321"/>
            <ac:picMk id="39" creationId="{2AEEC17E-CECA-0901-31C7-03E1F4A6B3EF}"/>
          </ac:picMkLst>
        </pc:picChg>
        <pc:picChg chg="mod">
          <ac:chgData name="Brouwer, Qurien" userId="396cc210-0cc9-49f5-9e84-4d52df2668f8" providerId="ADAL" clId="{5B4F12AE-2439-4618-800C-9A149609AB6E}" dt="2026-05-11T11:31:41.849" v="2196"/>
          <ac:picMkLst>
            <pc:docMk/>
            <pc:sldMk cId="3097685663" sldId="321"/>
            <ac:picMk id="42" creationId="{47D71743-7D1C-0758-AF2E-C379BC7E626E}"/>
          </ac:picMkLst>
        </pc:picChg>
        <pc:picChg chg="mod">
          <ac:chgData name="Brouwer, Qurien" userId="396cc210-0cc9-49f5-9e84-4d52df2668f8" providerId="ADAL" clId="{5B4F12AE-2439-4618-800C-9A149609AB6E}" dt="2026-05-11T11:31:44.790" v="2198"/>
          <ac:picMkLst>
            <pc:docMk/>
            <pc:sldMk cId="3097685663" sldId="321"/>
            <ac:picMk id="45" creationId="{4BBB4FA8-644B-4656-675D-412EEF559804}"/>
          </ac:picMkLst>
        </pc:picChg>
        <pc:picChg chg="mod">
          <ac:chgData name="Brouwer, Qurien" userId="396cc210-0cc9-49f5-9e84-4d52df2668f8" providerId="ADAL" clId="{5B4F12AE-2439-4618-800C-9A149609AB6E}" dt="2026-05-11T11:31:47.269" v="2200"/>
          <ac:picMkLst>
            <pc:docMk/>
            <pc:sldMk cId="3097685663" sldId="321"/>
            <ac:picMk id="48" creationId="{901D3D71-4B36-4300-06AD-D84D4B152C86}"/>
          </ac:picMkLst>
        </pc:picChg>
        <pc:picChg chg="mod">
          <ac:chgData name="Brouwer, Qurien" userId="396cc210-0cc9-49f5-9e84-4d52df2668f8" providerId="ADAL" clId="{5B4F12AE-2439-4618-800C-9A149609AB6E}" dt="2026-05-11T11:31:49.746" v="2202"/>
          <ac:picMkLst>
            <pc:docMk/>
            <pc:sldMk cId="3097685663" sldId="321"/>
            <ac:picMk id="51" creationId="{0956834F-F576-81F6-823B-613CD88C289B}"/>
          </ac:picMkLst>
        </pc:picChg>
        <pc:picChg chg="mod">
          <ac:chgData name="Brouwer, Qurien" userId="396cc210-0cc9-49f5-9e84-4d52df2668f8" providerId="ADAL" clId="{5B4F12AE-2439-4618-800C-9A149609AB6E}" dt="2026-05-11T11:31:53.122" v="2204"/>
          <ac:picMkLst>
            <pc:docMk/>
            <pc:sldMk cId="3097685663" sldId="321"/>
            <ac:picMk id="54" creationId="{E73CAA78-99F2-8E8A-352E-61982A8A1640}"/>
          </ac:picMkLst>
        </pc:picChg>
        <pc:picChg chg="mod">
          <ac:chgData name="Brouwer, Qurien" userId="396cc210-0cc9-49f5-9e84-4d52df2668f8" providerId="ADAL" clId="{5B4F12AE-2439-4618-800C-9A149609AB6E}" dt="2026-05-11T11:31:56.591" v="2206"/>
          <ac:picMkLst>
            <pc:docMk/>
            <pc:sldMk cId="3097685663" sldId="321"/>
            <ac:picMk id="57" creationId="{F08B8A85-9621-D11F-3D77-128BE11D5D3F}"/>
          </ac:picMkLst>
        </pc:picChg>
        <pc:picChg chg="mod">
          <ac:chgData name="Brouwer, Qurien" userId="396cc210-0cc9-49f5-9e84-4d52df2668f8" providerId="ADAL" clId="{5B4F12AE-2439-4618-800C-9A149609AB6E}" dt="2026-05-11T11:31:59.359" v="2208"/>
          <ac:picMkLst>
            <pc:docMk/>
            <pc:sldMk cId="3097685663" sldId="321"/>
            <ac:picMk id="60" creationId="{FCE13356-053D-A248-6414-E869F6637EFF}"/>
          </ac:picMkLst>
        </pc:picChg>
        <pc:picChg chg="mod">
          <ac:chgData name="Brouwer, Qurien" userId="396cc210-0cc9-49f5-9e84-4d52df2668f8" providerId="ADAL" clId="{5B4F12AE-2439-4618-800C-9A149609AB6E}" dt="2026-05-11T11:32:12.303" v="2217"/>
          <ac:picMkLst>
            <pc:docMk/>
            <pc:sldMk cId="3097685663" sldId="321"/>
            <ac:picMk id="63" creationId="{48031B40-62D2-209A-9C3D-186D3C61C14B}"/>
          </ac:picMkLst>
        </pc:picChg>
      </pc:sldChg>
      <pc:sldChg chg="addSp delSp modSp add mod ord modAnim">
        <pc:chgData name="Brouwer, Qurien" userId="396cc210-0cc9-49f5-9e84-4d52df2668f8" providerId="ADAL" clId="{5B4F12AE-2439-4618-800C-9A149609AB6E}" dt="2026-05-20T10:44:16.606" v="6352"/>
        <pc:sldMkLst>
          <pc:docMk/>
          <pc:sldMk cId="3019315995" sldId="323"/>
        </pc:sldMkLst>
        <pc:spChg chg="mod">
          <ac:chgData name="Brouwer, Qurien" userId="396cc210-0cc9-49f5-9e84-4d52df2668f8" providerId="ADAL" clId="{5B4F12AE-2439-4618-800C-9A149609AB6E}" dt="2026-05-20T10:24:50.517" v="5048" actId="20577"/>
          <ac:spMkLst>
            <pc:docMk/>
            <pc:sldMk cId="3019315995" sldId="323"/>
            <ac:spMk id="2" creationId="{78B61CE6-03F9-67D2-7D45-886E38D4CD21}"/>
          </ac:spMkLst>
        </pc:spChg>
        <pc:spChg chg="mod">
          <ac:chgData name="Brouwer, Qurien" userId="396cc210-0cc9-49f5-9e84-4d52df2668f8" providerId="ADAL" clId="{5B4F12AE-2439-4618-800C-9A149609AB6E}" dt="2026-05-20T10:17:35.710" v="4864" actId="1035"/>
          <ac:spMkLst>
            <pc:docMk/>
            <pc:sldMk cId="3019315995" sldId="323"/>
            <ac:spMk id="9" creationId="{6B190038-3AB5-17F2-CFAA-6B03CD940DB2}"/>
          </ac:spMkLst>
        </pc:spChg>
        <pc:spChg chg="add mod ord">
          <ac:chgData name="Brouwer, Qurien" userId="396cc210-0cc9-49f5-9e84-4d52df2668f8" providerId="ADAL" clId="{5B4F12AE-2439-4618-800C-9A149609AB6E}" dt="2026-05-20T10:29:26.432" v="5289" actId="1036"/>
          <ac:spMkLst>
            <pc:docMk/>
            <pc:sldMk cId="3019315995" sldId="323"/>
            <ac:spMk id="27" creationId="{8448BE10-771C-A688-5636-B082F9F5D078}"/>
          </ac:spMkLst>
        </pc:spChg>
        <pc:spChg chg="add mod">
          <ac:chgData name="Brouwer, Qurien" userId="396cc210-0cc9-49f5-9e84-4d52df2668f8" providerId="ADAL" clId="{5B4F12AE-2439-4618-800C-9A149609AB6E}" dt="2026-05-20T10:32:36.146" v="5584" actId="20577"/>
          <ac:spMkLst>
            <pc:docMk/>
            <pc:sldMk cId="3019315995" sldId="323"/>
            <ac:spMk id="28" creationId="{D016DF14-5E01-3715-C36E-66891F8BAF14}"/>
          </ac:spMkLst>
        </pc:spChg>
        <pc:spChg chg="add mod">
          <ac:chgData name="Brouwer, Qurien" userId="396cc210-0cc9-49f5-9e84-4d52df2668f8" providerId="ADAL" clId="{5B4F12AE-2439-4618-800C-9A149609AB6E}" dt="2026-05-20T10:29:50.855" v="5292" actId="14100"/>
          <ac:spMkLst>
            <pc:docMk/>
            <pc:sldMk cId="3019315995" sldId="323"/>
            <ac:spMk id="29" creationId="{F9FCA9CE-5038-B702-4806-C23C056F1EF5}"/>
          </ac:spMkLst>
        </pc:spChg>
        <pc:spChg chg="add mod">
          <ac:chgData name="Brouwer, Qurien" userId="396cc210-0cc9-49f5-9e84-4d52df2668f8" providerId="ADAL" clId="{5B4F12AE-2439-4618-800C-9A149609AB6E}" dt="2026-05-20T10:34:35.678" v="5842" actId="20577"/>
          <ac:spMkLst>
            <pc:docMk/>
            <pc:sldMk cId="3019315995" sldId="323"/>
            <ac:spMk id="31" creationId="{F58E921A-7031-D38C-1B29-3605C7B35A63}"/>
          </ac:spMkLst>
        </pc:spChg>
        <pc:spChg chg="add mod">
          <ac:chgData name="Brouwer, Qurien" userId="396cc210-0cc9-49f5-9e84-4d52df2668f8" providerId="ADAL" clId="{5B4F12AE-2439-4618-800C-9A149609AB6E}" dt="2026-05-20T10:32:55.566" v="5587" actId="1582"/>
          <ac:spMkLst>
            <pc:docMk/>
            <pc:sldMk cId="3019315995" sldId="323"/>
            <ac:spMk id="32" creationId="{FBE4CF63-3F80-3DC2-4E1E-B8DA4232050B}"/>
          </ac:spMkLst>
        </pc:spChg>
        <pc:spChg chg="add mod">
          <ac:chgData name="Brouwer, Qurien" userId="396cc210-0cc9-49f5-9e84-4d52df2668f8" providerId="ADAL" clId="{5B4F12AE-2439-4618-800C-9A149609AB6E}" dt="2026-05-20T10:33:47.933" v="5701" actId="1076"/>
          <ac:spMkLst>
            <pc:docMk/>
            <pc:sldMk cId="3019315995" sldId="323"/>
            <ac:spMk id="33" creationId="{0692C7BC-78D3-B7DE-41DE-3ADC7F585942}"/>
          </ac:spMkLst>
        </pc:spChg>
        <pc:spChg chg="add mod">
          <ac:chgData name="Brouwer, Qurien" userId="396cc210-0cc9-49f5-9e84-4d52df2668f8" providerId="ADAL" clId="{5B4F12AE-2439-4618-800C-9A149609AB6E}" dt="2026-05-20T10:34:27.428" v="5827" actId="20577"/>
          <ac:spMkLst>
            <pc:docMk/>
            <pc:sldMk cId="3019315995" sldId="323"/>
            <ac:spMk id="34" creationId="{6FA38A27-5949-90A6-7A66-F172A6954780}"/>
          </ac:spMkLst>
        </pc:spChg>
        <pc:spChg chg="add mod">
          <ac:chgData name="Brouwer, Qurien" userId="396cc210-0cc9-49f5-9e84-4d52df2668f8" providerId="ADAL" clId="{5B4F12AE-2439-4618-800C-9A149609AB6E}" dt="2026-05-20T10:44:10.971" v="6351" actId="1076"/>
          <ac:spMkLst>
            <pc:docMk/>
            <pc:sldMk cId="3019315995" sldId="323"/>
            <ac:spMk id="35" creationId="{13EB75BC-1705-FA5A-9D29-6A69A35F076D}"/>
          </ac:spMkLst>
        </pc:spChg>
        <pc:spChg chg="add mod">
          <ac:chgData name="Brouwer, Qurien" userId="396cc210-0cc9-49f5-9e84-4d52df2668f8" providerId="ADAL" clId="{5B4F12AE-2439-4618-800C-9A149609AB6E}" dt="2026-05-20T10:43:59.103" v="6350" actId="1076"/>
          <ac:spMkLst>
            <pc:docMk/>
            <pc:sldMk cId="3019315995" sldId="323"/>
            <ac:spMk id="36" creationId="{84F3676B-CF90-1A8E-E0AF-D91B8D4AB286}"/>
          </ac:spMkLst>
        </pc:spChg>
        <pc:spChg chg="add mod">
          <ac:chgData name="Brouwer, Qurien" userId="396cc210-0cc9-49f5-9e84-4d52df2668f8" providerId="ADAL" clId="{5B4F12AE-2439-4618-800C-9A149609AB6E}" dt="2026-05-20T10:43:55.644" v="6349" actId="1076"/>
          <ac:spMkLst>
            <pc:docMk/>
            <pc:sldMk cId="3019315995" sldId="323"/>
            <ac:spMk id="37" creationId="{DCA79A24-53F4-98A0-BE22-15219FCD8982}"/>
          </ac:spMkLst>
        </pc:spChg>
        <pc:picChg chg="add mod">
          <ac:chgData name="Brouwer, Qurien" userId="396cc210-0cc9-49f5-9e84-4d52df2668f8" providerId="ADAL" clId="{5B4F12AE-2439-4618-800C-9A149609AB6E}" dt="2026-05-20T10:26:53.629" v="5065" actId="1582"/>
          <ac:picMkLst>
            <pc:docMk/>
            <pc:sldMk cId="3019315995" sldId="323"/>
            <ac:picMk id="16" creationId="{A1E64521-321F-191F-B079-56FD453BB818}"/>
          </ac:picMkLst>
        </pc:picChg>
        <pc:picChg chg="add mod">
          <ac:chgData name="Brouwer, Qurien" userId="396cc210-0cc9-49f5-9e84-4d52df2668f8" providerId="ADAL" clId="{5B4F12AE-2439-4618-800C-9A149609AB6E}" dt="2026-05-20T10:26:41.848" v="5061" actId="1582"/>
          <ac:picMkLst>
            <pc:docMk/>
            <pc:sldMk cId="3019315995" sldId="323"/>
            <ac:picMk id="22" creationId="{BFDB399F-BAFF-69A9-DECB-4BBC354837C6}"/>
          </ac:picMkLst>
        </pc:picChg>
        <pc:picChg chg="add mod">
          <ac:chgData name="Brouwer, Qurien" userId="396cc210-0cc9-49f5-9e84-4d52df2668f8" providerId="ADAL" clId="{5B4F12AE-2439-4618-800C-9A149609AB6E}" dt="2026-05-20T10:26:47.477" v="5063" actId="1582"/>
          <ac:picMkLst>
            <pc:docMk/>
            <pc:sldMk cId="3019315995" sldId="323"/>
            <ac:picMk id="26" creationId="{852D0371-4CDB-2391-159F-77BB0AFF9686}"/>
          </ac:picMkLst>
        </pc:picChg>
        <pc:picChg chg="add mod">
          <ac:chgData name="Brouwer, Qurien" userId="396cc210-0cc9-49f5-9e84-4d52df2668f8" providerId="ADAL" clId="{5B4F12AE-2439-4618-800C-9A149609AB6E}" dt="2026-05-20T10:27:02.683" v="5067" actId="1076"/>
          <ac:picMkLst>
            <pc:docMk/>
            <pc:sldMk cId="3019315995" sldId="323"/>
            <ac:picMk id="1026" creationId="{AE32374D-1E85-467C-9CDE-6C395DADCB73}"/>
          </ac:picMkLst>
        </pc:picChg>
      </pc:sldChg>
      <pc:sldChg chg="modSp add mod ord">
        <pc:chgData name="Brouwer, Qurien" userId="396cc210-0cc9-49f5-9e84-4d52df2668f8" providerId="ADAL" clId="{5B4F12AE-2439-4618-800C-9A149609AB6E}" dt="2026-05-20T06:36:58.490" v="2735"/>
        <pc:sldMkLst>
          <pc:docMk/>
          <pc:sldMk cId="402158740" sldId="324"/>
        </pc:sldMkLst>
        <pc:spChg chg="mod">
          <ac:chgData name="Brouwer, Qurien" userId="396cc210-0cc9-49f5-9e84-4d52df2668f8" providerId="ADAL" clId="{5B4F12AE-2439-4618-800C-9A149609AB6E}" dt="2026-05-20T06:36:39.812" v="2726" actId="122"/>
          <ac:spMkLst>
            <pc:docMk/>
            <pc:sldMk cId="402158740" sldId="324"/>
            <ac:spMk id="2" creationId="{968ED231-913D-D0E5-44C1-CAC6FD4FD5DA}"/>
          </ac:spMkLst>
        </pc:spChg>
        <pc:spChg chg="mod">
          <ac:chgData name="Brouwer, Qurien" userId="396cc210-0cc9-49f5-9e84-4d52df2668f8" providerId="ADAL" clId="{5B4F12AE-2439-4618-800C-9A149609AB6E}" dt="2026-05-20T06:36:51.355" v="2729" actId="20577"/>
          <ac:spMkLst>
            <pc:docMk/>
            <pc:sldMk cId="402158740" sldId="324"/>
            <ac:spMk id="3" creationId="{470D14AC-1135-B72D-0456-A1DFE0E9F47B}"/>
          </ac:spMkLst>
        </pc:spChg>
        <pc:cxnChg chg="mod">
          <ac:chgData name="Brouwer, Qurien" userId="396cc210-0cc9-49f5-9e84-4d52df2668f8" providerId="ADAL" clId="{5B4F12AE-2439-4618-800C-9A149609AB6E}" dt="2026-05-20T06:36:42.463" v="2727" actId="14100"/>
          <ac:cxnSpMkLst>
            <pc:docMk/>
            <pc:sldMk cId="402158740" sldId="324"/>
            <ac:cxnSpMk id="19" creationId="{878959BB-FD4A-447B-2E30-72F632790791}"/>
          </ac:cxnSpMkLst>
        </pc:cxnChg>
      </pc:sldChg>
      <pc:sldChg chg="modSp add mod ord">
        <pc:chgData name="Brouwer, Qurien" userId="396cc210-0cc9-49f5-9e84-4d52df2668f8" providerId="ADAL" clId="{5B4F12AE-2439-4618-800C-9A149609AB6E}" dt="2026-05-20T06:38:13.762" v="2773" actId="20577"/>
        <pc:sldMkLst>
          <pc:docMk/>
          <pc:sldMk cId="1197382389" sldId="326"/>
        </pc:sldMkLst>
        <pc:spChg chg="mod">
          <ac:chgData name="Brouwer, Qurien" userId="396cc210-0cc9-49f5-9e84-4d52df2668f8" providerId="ADAL" clId="{5B4F12AE-2439-4618-800C-9A149609AB6E}" dt="2026-05-20T06:38:13.762" v="2773" actId="20577"/>
          <ac:spMkLst>
            <pc:docMk/>
            <pc:sldMk cId="1197382389" sldId="326"/>
            <ac:spMk id="2" creationId="{622EE04D-BC1D-314C-9B5B-1F2F09DFB50E}"/>
          </ac:spMkLst>
        </pc:spChg>
        <pc:spChg chg="mod">
          <ac:chgData name="Brouwer, Qurien" userId="396cc210-0cc9-49f5-9e84-4d52df2668f8" providerId="ADAL" clId="{5B4F12AE-2439-4618-800C-9A149609AB6E}" dt="2026-05-20T06:38:09.555" v="2756" actId="20577"/>
          <ac:spMkLst>
            <pc:docMk/>
            <pc:sldMk cId="1197382389" sldId="326"/>
            <ac:spMk id="3" creationId="{FE34106B-5F72-2D38-AA2F-FD7E4BBF6390}"/>
          </ac:spMkLst>
        </pc:spChg>
      </pc:sldChg>
      <pc:sldChg chg="modSp add mod">
        <pc:chgData name="Brouwer, Qurien" userId="396cc210-0cc9-49f5-9e84-4d52df2668f8" providerId="ADAL" clId="{5B4F12AE-2439-4618-800C-9A149609AB6E}" dt="2026-05-20T09:41:07.039" v="3063" actId="20577"/>
        <pc:sldMkLst>
          <pc:docMk/>
          <pc:sldMk cId="3204591670" sldId="329"/>
        </pc:sldMkLst>
        <pc:spChg chg="mod">
          <ac:chgData name="Brouwer, Qurien" userId="396cc210-0cc9-49f5-9e84-4d52df2668f8" providerId="ADAL" clId="{5B4F12AE-2439-4618-800C-9A149609AB6E}" dt="2026-05-20T09:41:07.039" v="3063" actId="20577"/>
          <ac:spMkLst>
            <pc:docMk/>
            <pc:sldMk cId="3204591670" sldId="329"/>
            <ac:spMk id="2" creationId="{9847817A-2D94-A457-A7E4-253CF4C1A10C}"/>
          </ac:spMkLst>
        </pc:spChg>
      </pc:sldChg>
      <pc:sldChg chg="modSp add mod">
        <pc:chgData name="Brouwer, Qurien" userId="396cc210-0cc9-49f5-9e84-4d52df2668f8" providerId="ADAL" clId="{5B4F12AE-2439-4618-800C-9A149609AB6E}" dt="2026-05-21T06:27:07.825" v="6384" actId="20577"/>
        <pc:sldMkLst>
          <pc:docMk/>
          <pc:sldMk cId="3776937280" sldId="332"/>
        </pc:sldMkLst>
        <pc:spChg chg="mod">
          <ac:chgData name="Brouwer, Qurien" userId="396cc210-0cc9-49f5-9e84-4d52df2668f8" providerId="ADAL" clId="{5B4F12AE-2439-4618-800C-9A149609AB6E}" dt="2026-05-20T10:01:01.578" v="3779" actId="20577"/>
          <ac:spMkLst>
            <pc:docMk/>
            <pc:sldMk cId="3776937280" sldId="332"/>
            <ac:spMk id="2" creationId="{7AA695EF-9B6E-DBA5-CB0E-4103B4CFDA50}"/>
          </ac:spMkLst>
        </pc:spChg>
        <pc:spChg chg="mod">
          <ac:chgData name="Brouwer, Qurien" userId="396cc210-0cc9-49f5-9e84-4d52df2668f8" providerId="ADAL" clId="{5B4F12AE-2439-4618-800C-9A149609AB6E}" dt="2026-05-21T06:27:07.825" v="6384" actId="20577"/>
          <ac:spMkLst>
            <pc:docMk/>
            <pc:sldMk cId="3776937280" sldId="332"/>
            <ac:spMk id="3" creationId="{871A60EE-A999-8FEF-3561-7FE0AACDE484}"/>
          </ac:spMkLst>
        </pc:spChg>
      </pc:sldChg>
      <pc:sldChg chg="modSp add mod ord">
        <pc:chgData name="Brouwer, Qurien" userId="396cc210-0cc9-49f5-9e84-4d52df2668f8" providerId="ADAL" clId="{5B4F12AE-2439-4618-800C-9A149609AB6E}" dt="2026-05-20T10:00:58.412" v="3777" actId="20577"/>
        <pc:sldMkLst>
          <pc:docMk/>
          <pc:sldMk cId="3312727204" sldId="333"/>
        </pc:sldMkLst>
        <pc:spChg chg="mod">
          <ac:chgData name="Brouwer, Qurien" userId="396cc210-0cc9-49f5-9e84-4d52df2668f8" providerId="ADAL" clId="{5B4F12AE-2439-4618-800C-9A149609AB6E}" dt="2026-05-20T10:00:58.412" v="3777" actId="20577"/>
          <ac:spMkLst>
            <pc:docMk/>
            <pc:sldMk cId="3312727204" sldId="333"/>
            <ac:spMk id="2" creationId="{9655C51A-EC38-3674-2351-50106A1B9D07}"/>
          </ac:spMkLst>
        </pc:spChg>
        <pc:spChg chg="mod">
          <ac:chgData name="Brouwer, Qurien" userId="396cc210-0cc9-49f5-9e84-4d52df2668f8" providerId="ADAL" clId="{5B4F12AE-2439-4618-800C-9A149609AB6E}" dt="2026-05-20T09:58:28.113" v="3696" actId="20577"/>
          <ac:spMkLst>
            <pc:docMk/>
            <pc:sldMk cId="3312727204" sldId="333"/>
            <ac:spMk id="7" creationId="{6306263B-59A1-EB73-5DE7-132EE006B89C}"/>
          </ac:spMkLst>
        </pc:spChg>
        <pc:spChg chg="mod">
          <ac:chgData name="Brouwer, Qurien" userId="396cc210-0cc9-49f5-9e84-4d52df2668f8" providerId="ADAL" clId="{5B4F12AE-2439-4618-800C-9A149609AB6E}" dt="2026-05-20T09:58:41.953" v="3718" actId="20577"/>
          <ac:spMkLst>
            <pc:docMk/>
            <pc:sldMk cId="3312727204" sldId="333"/>
            <ac:spMk id="80" creationId="{DD41FBEE-8BCB-EDEB-A3B3-29A67DE42C4F}"/>
          </ac:spMkLst>
        </pc:spChg>
      </pc:sldChg>
      <pc:sldChg chg="addSp delSp modSp add mod ord">
        <pc:chgData name="Brouwer, Qurien" userId="396cc210-0cc9-49f5-9e84-4d52df2668f8" providerId="ADAL" clId="{5B4F12AE-2439-4618-800C-9A149609AB6E}" dt="2026-05-20T10:53:35.587" v="6372" actId="20577"/>
        <pc:sldMkLst>
          <pc:docMk/>
          <pc:sldMk cId="3408989557" sldId="334"/>
        </pc:sldMkLst>
        <pc:spChg chg="mod">
          <ac:chgData name="Brouwer, Qurien" userId="396cc210-0cc9-49f5-9e84-4d52df2668f8" providerId="ADAL" clId="{5B4F12AE-2439-4618-800C-9A149609AB6E}" dt="2026-05-20T10:53:35.587" v="6372" actId="20577"/>
          <ac:spMkLst>
            <pc:docMk/>
            <pc:sldMk cId="3408989557" sldId="334"/>
            <ac:spMk id="3" creationId="{8B2B890C-D931-960D-DF67-4259A8FA0FD1}"/>
          </ac:spMkLst>
        </pc:spChg>
        <pc:spChg chg="add mod">
          <ac:chgData name="Brouwer, Qurien" userId="396cc210-0cc9-49f5-9e84-4d52df2668f8" providerId="ADAL" clId="{5B4F12AE-2439-4618-800C-9A149609AB6E}" dt="2026-05-20T09:42:15.657" v="3114" actId="255"/>
          <ac:spMkLst>
            <pc:docMk/>
            <pc:sldMk cId="3408989557" sldId="334"/>
            <ac:spMk id="7" creationId="{4CB77367-60DA-467B-3FA4-DD96007AF28F}"/>
          </ac:spMkLst>
        </pc:spChg>
        <pc:spChg chg="mod">
          <ac:chgData name="Brouwer, Qurien" userId="396cc210-0cc9-49f5-9e84-4d52df2668f8" providerId="ADAL" clId="{5B4F12AE-2439-4618-800C-9A149609AB6E}" dt="2026-05-20T09:37:51.699" v="2957" actId="1038"/>
          <ac:spMkLst>
            <pc:docMk/>
            <pc:sldMk cId="3408989557" sldId="334"/>
            <ac:spMk id="13" creationId="{EFC3CB06-8FB7-E291-750E-64B13973FC86}"/>
          </ac:spMkLst>
        </pc:spChg>
        <pc:spChg chg="mod">
          <ac:chgData name="Brouwer, Qurien" userId="396cc210-0cc9-49f5-9e84-4d52df2668f8" providerId="ADAL" clId="{5B4F12AE-2439-4618-800C-9A149609AB6E}" dt="2026-05-20T09:37:51.699" v="2957" actId="1038"/>
          <ac:spMkLst>
            <pc:docMk/>
            <pc:sldMk cId="3408989557" sldId="334"/>
            <ac:spMk id="14" creationId="{20D6BB5A-75A2-51DF-F9A6-277115A93809}"/>
          </ac:spMkLst>
        </pc:spChg>
        <pc:spChg chg="mod">
          <ac:chgData name="Brouwer, Qurien" userId="396cc210-0cc9-49f5-9e84-4d52df2668f8" providerId="ADAL" clId="{5B4F12AE-2439-4618-800C-9A149609AB6E}" dt="2026-05-20T09:37:51.699" v="2957" actId="1038"/>
          <ac:spMkLst>
            <pc:docMk/>
            <pc:sldMk cId="3408989557" sldId="334"/>
            <ac:spMk id="15" creationId="{8AFC3361-8E8B-8427-DC24-34C9870EEFED}"/>
          </ac:spMkLst>
        </pc:spChg>
        <pc:spChg chg="mod">
          <ac:chgData name="Brouwer, Qurien" userId="396cc210-0cc9-49f5-9e84-4d52df2668f8" providerId="ADAL" clId="{5B4F12AE-2439-4618-800C-9A149609AB6E}" dt="2026-05-20T09:44:41.879" v="3276" actId="1076"/>
          <ac:spMkLst>
            <pc:docMk/>
            <pc:sldMk cId="3408989557" sldId="334"/>
            <ac:spMk id="25" creationId="{1E3D2AAE-05FC-908C-F98E-E5D8BB08632A}"/>
          </ac:spMkLst>
        </pc:spChg>
        <pc:spChg chg="mod">
          <ac:chgData name="Brouwer, Qurien" userId="396cc210-0cc9-49f5-9e84-4d52df2668f8" providerId="ADAL" clId="{5B4F12AE-2439-4618-800C-9A149609AB6E}" dt="2026-05-20T09:45:01.015" v="3279" actId="14100"/>
          <ac:spMkLst>
            <pc:docMk/>
            <pc:sldMk cId="3408989557" sldId="334"/>
            <ac:spMk id="26" creationId="{B71BE126-6A19-E7E8-B3E6-9703D861FC63}"/>
          </ac:spMkLst>
        </pc:spChg>
        <pc:spChg chg="mod">
          <ac:chgData name="Brouwer, Qurien" userId="396cc210-0cc9-49f5-9e84-4d52df2668f8" providerId="ADAL" clId="{5B4F12AE-2439-4618-800C-9A149609AB6E}" dt="2026-05-20T09:37:51.699" v="2957" actId="1038"/>
          <ac:spMkLst>
            <pc:docMk/>
            <pc:sldMk cId="3408989557" sldId="334"/>
            <ac:spMk id="27" creationId="{63D03527-5E6E-1C9E-5DC2-3B6BB4DFECF8}"/>
          </ac:spMkLst>
        </pc:spChg>
        <pc:spChg chg="mod">
          <ac:chgData name="Brouwer, Qurien" userId="396cc210-0cc9-49f5-9e84-4d52df2668f8" providerId="ADAL" clId="{5B4F12AE-2439-4618-800C-9A149609AB6E}" dt="2026-05-20T09:37:51.699" v="2957" actId="1038"/>
          <ac:spMkLst>
            <pc:docMk/>
            <pc:sldMk cId="3408989557" sldId="334"/>
            <ac:spMk id="28" creationId="{018D1341-1939-ED1C-B1E2-F896A1EC3C17}"/>
          </ac:spMkLst>
        </pc:spChg>
        <pc:spChg chg="mod">
          <ac:chgData name="Brouwer, Qurien" userId="396cc210-0cc9-49f5-9e84-4d52df2668f8" providerId="ADAL" clId="{5B4F12AE-2439-4618-800C-9A149609AB6E}" dt="2026-05-20T09:37:51.699" v="2957" actId="1038"/>
          <ac:spMkLst>
            <pc:docMk/>
            <pc:sldMk cId="3408989557" sldId="334"/>
            <ac:spMk id="29" creationId="{7CD81C97-4924-FB0D-DAB0-B9BB94723E64}"/>
          </ac:spMkLst>
        </pc:spChg>
        <pc:picChg chg="mod">
          <ac:chgData name="Brouwer, Qurien" userId="396cc210-0cc9-49f5-9e84-4d52df2668f8" providerId="ADAL" clId="{5B4F12AE-2439-4618-800C-9A149609AB6E}" dt="2026-05-20T09:37:51.699" v="2957" actId="1038"/>
          <ac:picMkLst>
            <pc:docMk/>
            <pc:sldMk cId="3408989557" sldId="334"/>
            <ac:picMk id="4" creationId="{9D447046-7221-098F-C15A-59FF655EB11D}"/>
          </ac:picMkLst>
        </pc:picChg>
        <pc:picChg chg="mod">
          <ac:chgData name="Brouwer, Qurien" userId="396cc210-0cc9-49f5-9e84-4d52df2668f8" providerId="ADAL" clId="{5B4F12AE-2439-4618-800C-9A149609AB6E}" dt="2026-05-20T09:44:38.552" v="3275" actId="1076"/>
          <ac:picMkLst>
            <pc:docMk/>
            <pc:sldMk cId="3408989557" sldId="334"/>
            <ac:picMk id="8" creationId="{E4F32903-8980-0C6A-47D7-8BC3F6814BB3}"/>
          </ac:picMkLst>
        </pc:picChg>
        <pc:picChg chg="mod">
          <ac:chgData name="Brouwer, Qurien" userId="396cc210-0cc9-49f5-9e84-4d52df2668f8" providerId="ADAL" clId="{5B4F12AE-2439-4618-800C-9A149609AB6E}" dt="2026-05-20T09:44:38.552" v="3275" actId="1076"/>
          <ac:picMkLst>
            <pc:docMk/>
            <pc:sldMk cId="3408989557" sldId="334"/>
            <ac:picMk id="9" creationId="{CCC7519E-4180-61BB-F228-CF24895A99AD}"/>
          </ac:picMkLst>
        </pc:picChg>
        <pc:cxnChg chg="mod">
          <ac:chgData name="Brouwer, Qurien" userId="396cc210-0cc9-49f5-9e84-4d52df2668f8" providerId="ADAL" clId="{5B4F12AE-2439-4618-800C-9A149609AB6E}" dt="2026-05-20T09:44:46.746" v="3278" actId="1076"/>
          <ac:cxnSpMkLst>
            <pc:docMk/>
            <pc:sldMk cId="3408989557" sldId="334"/>
            <ac:cxnSpMk id="16" creationId="{D1BE2848-7AB0-F8A9-57C6-AAE3B132E2F6}"/>
          </ac:cxnSpMkLst>
        </pc:cxnChg>
      </pc:sldChg>
      <pc:sldChg chg="modSp add mod">
        <pc:chgData name="Brouwer, Qurien" userId="396cc210-0cc9-49f5-9e84-4d52df2668f8" providerId="ADAL" clId="{5B4F12AE-2439-4618-800C-9A149609AB6E}" dt="2026-05-20T10:42:26.017" v="6326" actId="20577"/>
        <pc:sldMkLst>
          <pc:docMk/>
          <pc:sldMk cId="3765097570" sldId="1188"/>
        </pc:sldMkLst>
        <pc:spChg chg="mod">
          <ac:chgData name="Brouwer, Qurien" userId="396cc210-0cc9-49f5-9e84-4d52df2668f8" providerId="ADAL" clId="{5B4F12AE-2439-4618-800C-9A149609AB6E}" dt="2026-05-20T10:42:26.017" v="6326" actId="20577"/>
          <ac:spMkLst>
            <pc:docMk/>
            <pc:sldMk cId="3765097570" sldId="1188"/>
            <ac:spMk id="4" creationId="{6ADF5CC6-C0F0-1295-17A3-7FB558CC87A6}"/>
          </ac:spMkLst>
        </pc:spChg>
      </pc:sldChg>
      <pc:sldChg chg="modSp add mod">
        <pc:chgData name="Brouwer, Qurien" userId="396cc210-0cc9-49f5-9e84-4d52df2668f8" providerId="ADAL" clId="{5B4F12AE-2439-4618-800C-9A149609AB6E}" dt="2026-05-20T10:42:52.078" v="6345" actId="20577"/>
        <pc:sldMkLst>
          <pc:docMk/>
          <pc:sldMk cId="792126681" sldId="1189"/>
        </pc:sldMkLst>
        <pc:spChg chg="mod">
          <ac:chgData name="Brouwer, Qurien" userId="396cc210-0cc9-49f5-9e84-4d52df2668f8" providerId="ADAL" clId="{5B4F12AE-2439-4618-800C-9A149609AB6E}" dt="2026-05-20T10:42:52.078" v="6345" actId="20577"/>
          <ac:spMkLst>
            <pc:docMk/>
            <pc:sldMk cId="792126681" sldId="1189"/>
            <ac:spMk id="4" creationId="{3D7B8CE5-DD96-5BCD-7191-1431117E7524}"/>
          </ac:spMkLst>
        </pc:spChg>
      </pc:sldChg>
      <pc:sldChg chg="addSp delSp modSp add mod">
        <pc:chgData name="Brouwer, Qurien" userId="396cc210-0cc9-49f5-9e84-4d52df2668f8" providerId="ADAL" clId="{5B4F12AE-2439-4618-800C-9A149609AB6E}" dt="2026-05-20T10:54:37.275" v="6380" actId="20577"/>
        <pc:sldMkLst>
          <pc:docMk/>
          <pc:sldMk cId="405966918" sldId="1190"/>
        </pc:sldMkLst>
        <pc:spChg chg="add mod">
          <ac:chgData name="Brouwer, Qurien" userId="396cc210-0cc9-49f5-9e84-4d52df2668f8" providerId="ADAL" clId="{5B4F12AE-2439-4618-800C-9A149609AB6E}" dt="2026-05-20T10:54:37.275" v="6380" actId="20577"/>
          <ac:spMkLst>
            <pc:docMk/>
            <pc:sldMk cId="405966918" sldId="1190"/>
            <ac:spMk id="5" creationId="{B5F7CC7E-9BB6-7EC4-6038-8FB4DD0C7185}"/>
          </ac:spMkLst>
        </pc:spChg>
      </pc:sldChg>
      <pc:sldChg chg="modSp add mod">
        <pc:chgData name="Brouwer, Qurien" userId="396cc210-0cc9-49f5-9e84-4d52df2668f8" providerId="ADAL" clId="{5B4F12AE-2439-4618-800C-9A149609AB6E}" dt="2026-05-20T10:43:43.993" v="6347" actId="207"/>
        <pc:sldMkLst>
          <pc:docMk/>
          <pc:sldMk cId="4216126921" sldId="1191"/>
        </pc:sldMkLst>
        <pc:spChg chg="mod">
          <ac:chgData name="Brouwer, Qurien" userId="396cc210-0cc9-49f5-9e84-4d52df2668f8" providerId="ADAL" clId="{5B4F12AE-2439-4618-800C-9A149609AB6E}" dt="2026-05-20T09:57:11.086" v="3683" actId="20577"/>
          <ac:spMkLst>
            <pc:docMk/>
            <pc:sldMk cId="4216126921" sldId="1191"/>
            <ac:spMk id="2" creationId="{00A03A69-B452-1F07-499D-3E814B4A75D1}"/>
          </ac:spMkLst>
        </pc:spChg>
        <pc:spChg chg="mod">
          <ac:chgData name="Brouwer, Qurien" userId="396cc210-0cc9-49f5-9e84-4d52df2668f8" providerId="ADAL" clId="{5B4F12AE-2439-4618-800C-9A149609AB6E}" dt="2026-05-20T10:43:43.993" v="6347" actId="207"/>
          <ac:spMkLst>
            <pc:docMk/>
            <pc:sldMk cId="4216126921" sldId="1191"/>
            <ac:spMk id="4" creationId="{961D8A56-0E14-2F10-33E6-C1067D408064}"/>
          </ac:spMkLst>
        </pc:spChg>
        <pc:spChg chg="mod">
          <ac:chgData name="Brouwer, Qurien" userId="396cc210-0cc9-49f5-9e84-4d52df2668f8" providerId="ADAL" clId="{5B4F12AE-2439-4618-800C-9A149609AB6E}" dt="2026-05-20T10:43:43.993" v="6347" actId="207"/>
          <ac:spMkLst>
            <pc:docMk/>
            <pc:sldMk cId="4216126921" sldId="1191"/>
            <ac:spMk id="6" creationId="{C4370400-5857-2D62-A537-5305CECCCEC8}"/>
          </ac:spMkLst>
        </pc:spChg>
        <pc:spChg chg="mod">
          <ac:chgData name="Brouwer, Qurien" userId="396cc210-0cc9-49f5-9e84-4d52df2668f8" providerId="ADAL" clId="{5B4F12AE-2439-4618-800C-9A149609AB6E}" dt="2026-05-20T10:43:43.993" v="6347" actId="207"/>
          <ac:spMkLst>
            <pc:docMk/>
            <pc:sldMk cId="4216126921" sldId="1191"/>
            <ac:spMk id="7" creationId="{A277B9E6-2932-274A-4DB7-DE284CE21851}"/>
          </ac:spMkLst>
        </pc:spChg>
      </pc:sldChg>
      <pc:sldChg chg="addSp delSp modSp add mod">
        <pc:chgData name="Brouwer, Qurien" userId="396cc210-0cc9-49f5-9e84-4d52df2668f8" providerId="ADAL" clId="{5B4F12AE-2439-4618-800C-9A149609AB6E}" dt="2026-05-20T10:43:36.224" v="6346" actId="207"/>
        <pc:sldMkLst>
          <pc:docMk/>
          <pc:sldMk cId="610139416" sldId="1192"/>
        </pc:sldMkLst>
        <pc:spChg chg="mod">
          <ac:chgData name="Brouwer, Qurien" userId="396cc210-0cc9-49f5-9e84-4d52df2668f8" providerId="ADAL" clId="{5B4F12AE-2439-4618-800C-9A149609AB6E}" dt="2026-05-20T10:43:36.224" v="6346" actId="207"/>
          <ac:spMkLst>
            <pc:docMk/>
            <pc:sldMk cId="610139416" sldId="1192"/>
            <ac:spMk id="4" creationId="{C97818FC-8291-A172-47E0-E629A4EB1F5C}"/>
          </ac:spMkLst>
        </pc:spChg>
        <pc:spChg chg="mod">
          <ac:chgData name="Brouwer, Qurien" userId="396cc210-0cc9-49f5-9e84-4d52df2668f8" providerId="ADAL" clId="{5B4F12AE-2439-4618-800C-9A149609AB6E}" dt="2026-05-20T10:43:36.224" v="6346" actId="207"/>
          <ac:spMkLst>
            <pc:docMk/>
            <pc:sldMk cId="610139416" sldId="1192"/>
            <ac:spMk id="6" creationId="{C8AD1A54-C482-BD0E-5370-6D11CCDF53BF}"/>
          </ac:spMkLst>
        </pc:spChg>
        <pc:spChg chg="mod">
          <ac:chgData name="Brouwer, Qurien" userId="396cc210-0cc9-49f5-9e84-4d52df2668f8" providerId="ADAL" clId="{5B4F12AE-2439-4618-800C-9A149609AB6E}" dt="2026-05-20T10:43:36.224" v="6346" actId="207"/>
          <ac:spMkLst>
            <pc:docMk/>
            <pc:sldMk cId="610139416" sldId="1192"/>
            <ac:spMk id="7" creationId="{5BBB03B4-11F6-48CA-12C1-FF4EA2A68E57}"/>
          </ac:spMkLst>
        </pc:spChg>
        <pc:picChg chg="mod">
          <ac:chgData name="Brouwer, Qurien" userId="396cc210-0cc9-49f5-9e84-4d52df2668f8" providerId="ADAL" clId="{5B4F12AE-2439-4618-800C-9A149609AB6E}" dt="2026-05-20T10:20:04.995" v="4898" actId="1076"/>
          <ac:picMkLst>
            <pc:docMk/>
            <pc:sldMk cId="610139416" sldId="1192"/>
            <ac:picMk id="5" creationId="{5CF1838E-22BA-0B46-A8E5-2D9F5C55A5A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6024AB68-3055-B9B7-1B30-563A37515A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F38B3331-3B0E-2DA3-B617-7E9C66A64E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1C8E2D-5EF5-E640-8D80-D255B3B08EF4}" type="datetimeFigureOut">
              <a:rPr lang="nl-NL" smtClean="0"/>
              <a:t>28-5-2026</a:t>
            </a:fld>
            <a:endParaRPr lang="nl-NL"/>
          </a:p>
        </p:txBody>
      </p:sp>
      <p:sp>
        <p:nvSpPr>
          <p:cNvPr id="4" name="Tijdelijke aanduiding voor voettekst 3">
            <a:extLst>
              <a:ext uri="{FF2B5EF4-FFF2-40B4-BE49-F238E27FC236}">
                <a16:creationId xmlns:a16="http://schemas.microsoft.com/office/drawing/2014/main" id="{D98D88F2-3226-7A52-C6CC-AC5E22A388D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6456B52A-9E99-C245-D0E1-063B580298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B7A46C-0DD3-E243-A93D-C96D5F7E47CA}" type="slidenum">
              <a:rPr lang="nl-NL" smtClean="0"/>
              <a:t>‹#›</a:t>
            </a:fld>
            <a:endParaRPr lang="nl-NL"/>
          </a:p>
        </p:txBody>
      </p:sp>
    </p:spTree>
    <p:extLst>
      <p:ext uri="{BB962C8B-B14F-4D97-AF65-F5344CB8AC3E}">
        <p14:creationId xmlns:p14="http://schemas.microsoft.com/office/powerpoint/2010/main" val="41153567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A10846-3AEF-6746-9F3E-A6C430B1026E}" type="datetimeFigureOut">
              <a:rPr lang="nl-NL" smtClean="0"/>
              <a:t>28-5-2026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AADDD6-6EC2-044F-9639-6748489811F3}" type="slidenum">
              <a:rPr lang="nl-NL" smtClean="0"/>
              <a:t>‹#›</a:t>
            </a:fld>
            <a:endParaRPr lang="nl-NL"/>
          </a:p>
        </p:txBody>
      </p:sp>
    </p:spTree>
    <p:extLst>
      <p:ext uri="{BB962C8B-B14F-4D97-AF65-F5344CB8AC3E}">
        <p14:creationId xmlns:p14="http://schemas.microsoft.com/office/powerpoint/2010/main" val="408910436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16066-0CC8-CC07-6ADF-3DF9BC2118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2D49BA1-DC16-D5C4-0A59-C027EF6A07C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7DF830A-4D5A-BE6E-2176-CB320E053843}"/>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BC81F490-5668-0961-ECF8-21CF1AB0F86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AADDD6-6EC2-044F-9639-6748489811F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57720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AADDD6-6EC2-044F-9639-6748489811F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963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7CE3F-EBB1-7175-CBC4-32698168F40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6532107-A4B7-3A43-207D-00BBB81D457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9EA68D-A565-C073-4006-8D6FE65BAF29}"/>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DF3739F6-9A68-0EAA-C1D7-32C9BD71DB1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AADDD6-6EC2-044F-9639-6748489811F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2501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Opmerking: paarse cirkels vol maken + tijdlijn paars maken </a:t>
            </a:r>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AADDD6-6EC2-044F-9639-6748489811F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4283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9904-1498-226B-2F15-3F27582588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BEDB263-6858-FFCF-8687-6F7B2C5D7A5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A247B9C-DDB2-2E87-2BF7-C4DF88F06E26}"/>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70FB714A-64B6-B477-DE9F-D070A1DE029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AADDD6-6EC2-044F-9639-6748489811F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6458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130F7-8C21-1E4F-49E5-65E2151A6CA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0370D62-0CBD-95DE-B76D-C8B98C270AFC}"/>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07D34F8-719C-B77F-1B76-D4EF5057EA4A}"/>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1B202C15-07FF-A69B-87C3-57B0C3B44B4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AADDD6-6EC2-044F-9639-6748489811F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8875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600EB-D909-5877-CF7F-5B53864FB07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C4EC30C-9CC7-07FB-08D0-2BA078976C2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C35CDDA-728E-BD3C-D5A1-8661656DAAD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5203657-97F3-DB97-F265-EF3FC9A419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AADDD6-6EC2-044F-9639-6748489811F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5522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603AB-F13B-BCB6-C4B4-BB1180DEC5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8524908-F066-F4A4-242C-77C192A883F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38F55C0-8944-1CF8-FF63-E298A1D85A0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0B7049A-4CAD-D71A-0554-30983D7D718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AADDD6-6EC2-044F-9639-6748489811F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7854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C4A44-088D-0279-C5C4-D475E4F9F0A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CD938C-3623-8B8F-19C8-93E9EEB2ED5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0357245-E5AB-4C7B-B9F7-BB1DACE568A8}"/>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617FFB58-DBF9-4E09-A746-0E4CD57793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AADDD6-6EC2-044F-9639-6748489811F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0325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379566C8-EC37-4240-927C-AF12EE553ACF}" type="datetime1">
              <a:rPr lang="nl-NL" smtClean="0"/>
              <a:t>28-5-2026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3432852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A37134AF-25C8-BB4A-BC88-67CC3714B79A}" type="datetime1">
              <a:rPr lang="nl-NL" smtClean="0"/>
              <a:t>28-5-2026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233372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1A862CF-8241-1146-A5A9-736BAFE90583}" type="datetime1">
              <a:rPr lang="nl-NL" smtClean="0"/>
              <a:t>28-5-2026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422329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38D6E553-B322-E141-8367-91983B021B4F}" type="datetime1">
              <a:rPr lang="nl-NL" smtClean="0"/>
              <a:t>28-5-2026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275379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0AB4B15-303D-4D4B-9BE3-902C620C5759}" type="datetime1">
              <a:rPr lang="nl-NL" smtClean="0"/>
              <a:t>28-5-2026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3311404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2718C5DD-69DE-0740-BA63-DFD741A69631}" type="datetime1">
              <a:rPr lang="nl-NL" smtClean="0"/>
              <a:t>28-5-2026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2095661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215C5B-32DF-854C-BE67-53C09708CC3E}" type="datetime1">
              <a:rPr lang="nl-NL" smtClean="0"/>
              <a:t>28-5-2026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138845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D5714899-60E4-504A-9F59-3C97CD9F58A2}" type="datetime1">
              <a:rPr lang="nl-NL" smtClean="0"/>
              <a:t>28-5-2026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2222498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D8D64C20-B622-2644-91BF-1C454D7556B2}" type="datetime1">
              <a:rPr lang="nl-NL" smtClean="0"/>
              <a:t>28-5-2026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312869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A43E647-1C1A-2F4D-9486-04E2B116D601}" type="datetime1">
              <a:rPr lang="nl-NL" smtClean="0"/>
              <a:t>28-5-2026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611289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5D6FE668-8186-4D48-BCD5-12EBFA1067DB}" type="datetime1">
              <a:rPr lang="nl-NL" smtClean="0"/>
              <a:t>28-5-2026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A625A5EC-FE02-944B-8B9E-40E56AE3ACCE}" type="slidenum">
              <a:rPr lang="nl-NL" smtClean="0"/>
              <a:t>‹#›</a:t>
            </a:fld>
            <a:endParaRPr lang="nl-NL"/>
          </a:p>
        </p:txBody>
      </p:sp>
    </p:spTree>
    <p:extLst>
      <p:ext uri="{BB962C8B-B14F-4D97-AF65-F5344CB8AC3E}">
        <p14:creationId xmlns:p14="http://schemas.microsoft.com/office/powerpoint/2010/main" val="2864840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a:alphaModFix amt="50000"/>
            <a:lum/>
            <a:extLst>
              <a:ext uri="{96DAC541-7B7A-43D3-8B79-37D633B846F1}">
                <asvg:svgBlip xmlns:asvg="http://schemas.microsoft.com/office/drawing/2016/SVG/main" r:embed="rId13"/>
              </a:ext>
            </a:extLst>
          </a:blip>
          <a:srcRect/>
          <a:stretch>
            <a:fillRect l="-5000" t="-5000" r="-5000" b="-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1C933A6A-C3B0-A34F-9C39-BFA32311B66C}" type="datetime1">
              <a:rPr lang="nl-NL" smtClean="0"/>
              <a:t>28-5-2026</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A625A5EC-FE02-944B-8B9E-40E56AE3ACCE}" type="slidenum">
              <a:rPr lang="nl-NL" smtClean="0"/>
              <a:t>‹#›</a:t>
            </a:fld>
            <a:endParaRPr lang="nl-NL"/>
          </a:p>
        </p:txBody>
      </p:sp>
    </p:spTree>
    <p:extLst>
      <p:ext uri="{BB962C8B-B14F-4D97-AF65-F5344CB8AC3E}">
        <p14:creationId xmlns:p14="http://schemas.microsoft.com/office/powerpoint/2010/main" val="974564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29.svg"/><Relationship Id="rId4" Type="http://schemas.openxmlformats.org/officeDocument/2006/relationships/image" Target="../media/image28.sv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info@mentaalschakelpunt.nl" TargetMode="External"/><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93D92E-ADEE-CBD6-8A1E-9A7606DCF293}"/>
              </a:ext>
            </a:extLst>
          </p:cNvPr>
          <p:cNvSpPr>
            <a:spLocks noGrp="1"/>
          </p:cNvSpPr>
          <p:nvPr>
            <p:ph type="ctrTitle"/>
          </p:nvPr>
        </p:nvSpPr>
        <p:spPr>
          <a:xfrm>
            <a:off x="473675" y="4260115"/>
            <a:ext cx="9144000" cy="1310230"/>
          </a:xfrm>
        </p:spPr>
        <p:txBody>
          <a:bodyPr>
            <a:normAutofit fontScale="90000"/>
          </a:bodyPr>
          <a:lstStyle/>
          <a:p>
            <a:pPr algn="l"/>
            <a:r>
              <a:rPr lang="nl-NL" dirty="0">
                <a:solidFill>
                  <a:schemeClr val="bg1"/>
                </a:solidFill>
                <a:latin typeface="Tw Cen MT" panose="020B0602020104020603" pitchFamily="34" charset="77"/>
              </a:rPr>
              <a:t>Webinar: ontdek de meerwaarde van het MSP</a:t>
            </a:r>
          </a:p>
        </p:txBody>
      </p:sp>
      <p:sp>
        <p:nvSpPr>
          <p:cNvPr id="3" name="Ondertitel 2">
            <a:extLst>
              <a:ext uri="{FF2B5EF4-FFF2-40B4-BE49-F238E27FC236}">
                <a16:creationId xmlns:a16="http://schemas.microsoft.com/office/drawing/2014/main" id="{2C0EEDD2-7D1F-19EA-1AC6-3D0DE3408C21}"/>
              </a:ext>
            </a:extLst>
          </p:cNvPr>
          <p:cNvSpPr>
            <a:spLocks noGrp="1"/>
          </p:cNvSpPr>
          <p:nvPr>
            <p:ph type="subTitle" idx="1"/>
          </p:nvPr>
        </p:nvSpPr>
        <p:spPr>
          <a:xfrm>
            <a:off x="473675" y="5870683"/>
            <a:ext cx="9144000" cy="520069"/>
          </a:xfrm>
        </p:spPr>
        <p:txBody>
          <a:bodyPr/>
          <a:lstStyle/>
          <a:p>
            <a:pPr algn="l"/>
            <a:r>
              <a:rPr lang="nl-NL" i="1" dirty="0">
                <a:solidFill>
                  <a:schemeClr val="accent2"/>
                </a:solidFill>
              </a:rPr>
              <a:t>[21/05/2026]</a:t>
            </a:r>
          </a:p>
        </p:txBody>
      </p:sp>
      <p:pic>
        <p:nvPicPr>
          <p:cNvPr id="5" name="Afbeelding 4">
            <a:extLst>
              <a:ext uri="{FF2B5EF4-FFF2-40B4-BE49-F238E27FC236}">
                <a16:creationId xmlns:a16="http://schemas.microsoft.com/office/drawing/2014/main" id="{8B7258F1-5BF3-4B2A-C5BE-B0A62AA4E44A}"/>
              </a:ext>
            </a:extLst>
          </p:cNvPr>
          <p:cNvPicPr>
            <a:picLocks noChangeAspect="1"/>
          </p:cNvPicPr>
          <p:nvPr/>
        </p:nvPicPr>
        <p:blipFill>
          <a:blip r:embed="rId2"/>
          <a:stretch>
            <a:fillRect/>
          </a:stretch>
        </p:blipFill>
        <p:spPr>
          <a:xfrm>
            <a:off x="7459205" y="759856"/>
            <a:ext cx="4316939" cy="1261572"/>
          </a:xfrm>
          <a:prstGeom prst="rect">
            <a:avLst/>
          </a:prstGeom>
        </p:spPr>
      </p:pic>
      <p:pic>
        <p:nvPicPr>
          <p:cNvPr id="10" name="Afbeelding 9">
            <a:extLst>
              <a:ext uri="{FF2B5EF4-FFF2-40B4-BE49-F238E27FC236}">
                <a16:creationId xmlns:a16="http://schemas.microsoft.com/office/drawing/2014/main" id="{E95E12D6-61F8-CC01-488E-2C73DC1084E9}"/>
              </a:ext>
            </a:extLst>
          </p:cNvPr>
          <p:cNvPicPr>
            <a:picLocks noChangeAspect="1"/>
          </p:cNvPicPr>
          <p:nvPr/>
        </p:nvPicPr>
        <p:blipFill>
          <a:blip r:embed="rId3"/>
          <a:stretch>
            <a:fillRect/>
          </a:stretch>
        </p:blipFill>
        <p:spPr>
          <a:xfrm>
            <a:off x="7348587" y="5480345"/>
            <a:ext cx="360000" cy="360000"/>
          </a:xfrm>
          <a:prstGeom prst="rect">
            <a:avLst/>
          </a:prstGeom>
        </p:spPr>
      </p:pic>
      <p:cxnSp>
        <p:nvCxnSpPr>
          <p:cNvPr id="11" name="Rechte verbindingslijn 10">
            <a:extLst>
              <a:ext uri="{FF2B5EF4-FFF2-40B4-BE49-F238E27FC236}">
                <a16:creationId xmlns:a16="http://schemas.microsoft.com/office/drawing/2014/main" id="{8FED128B-61F0-E054-C0E2-06FFBE18FDC9}"/>
              </a:ext>
            </a:extLst>
          </p:cNvPr>
          <p:cNvCxnSpPr>
            <a:cxnSpLocks/>
          </p:cNvCxnSpPr>
          <p:nvPr/>
        </p:nvCxnSpPr>
        <p:spPr>
          <a:xfrm>
            <a:off x="0" y="5660345"/>
            <a:ext cx="7400877"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2682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D92581-8BDE-8005-18E4-7739C5C6CF0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9887DA-94DB-4B0F-AAB9-D283CA4C16E2}"/>
              </a:ext>
            </a:extLst>
          </p:cNvPr>
          <p:cNvSpPr>
            <a:spLocks noGrp="1"/>
          </p:cNvSpPr>
          <p:nvPr>
            <p:ph type="title"/>
          </p:nvPr>
        </p:nvSpPr>
        <p:spPr>
          <a:xfrm>
            <a:off x="838200" y="681037"/>
            <a:ext cx="10515600" cy="685909"/>
          </a:xfrm>
        </p:spPr>
        <p:txBody>
          <a:bodyPr>
            <a:normAutofit fontScale="90000"/>
          </a:bodyPr>
          <a:lstStyle/>
          <a:p>
            <a:pPr algn="l"/>
            <a:r>
              <a:rPr lang="nl-NL" dirty="0"/>
              <a:t>Agenda</a:t>
            </a:r>
          </a:p>
        </p:txBody>
      </p:sp>
      <p:sp>
        <p:nvSpPr>
          <p:cNvPr id="3" name="Ondertitel 2">
            <a:extLst>
              <a:ext uri="{FF2B5EF4-FFF2-40B4-BE49-F238E27FC236}">
                <a16:creationId xmlns:a16="http://schemas.microsoft.com/office/drawing/2014/main" id="{CFDE9B8A-F4FD-E8F1-7155-72C2473047D7}"/>
              </a:ext>
            </a:extLst>
          </p:cNvPr>
          <p:cNvSpPr>
            <a:spLocks noGrp="1"/>
          </p:cNvSpPr>
          <p:nvPr>
            <p:ph idx="1"/>
          </p:nvPr>
        </p:nvSpPr>
        <p:spPr>
          <a:xfrm>
            <a:off x="838200" y="2128678"/>
            <a:ext cx="11103864" cy="3979513"/>
          </a:xfrm>
        </p:spPr>
        <p:txBody>
          <a:bodyPr>
            <a:normAutofit fontScale="77500" lnSpcReduction="20000"/>
          </a:bodyPr>
          <a:lstStyle/>
          <a:p>
            <a:pPr>
              <a:buClr>
                <a:schemeClr val="accent1"/>
              </a:buClr>
              <a:buSzPct val="125000"/>
              <a:buFont typeface="Courier New" panose="02070309020205020404" pitchFamily="49" charset="0"/>
              <a:buChar char="o"/>
            </a:pPr>
            <a:r>
              <a:rPr lang="nl-NL" dirty="0"/>
              <a:t> 1. Opening (Karel </a:t>
            </a:r>
            <a:r>
              <a:rPr lang="nl-NL" dirty="0" err="1"/>
              <a:t>Stolper</a:t>
            </a:r>
            <a:r>
              <a:rPr lang="nl-NL" dirty="0"/>
              <a:t>) 						 5 min</a:t>
            </a:r>
          </a:p>
          <a:p>
            <a:pPr>
              <a:buClr>
                <a:schemeClr val="accent1"/>
              </a:buClr>
              <a:buSzPct val="125000"/>
              <a:buFont typeface="Courier New" panose="02070309020205020404" pitchFamily="49" charset="0"/>
              <a:buChar char="o"/>
            </a:pPr>
            <a:endParaRPr lang="nl-NL" dirty="0">
              <a:solidFill>
                <a:schemeClr val="accent1">
                  <a:lumMod val="20000"/>
                  <a:lumOff val="80000"/>
                </a:schemeClr>
              </a:solidFill>
            </a:endParaRPr>
          </a:p>
          <a:p>
            <a:pPr>
              <a:buClr>
                <a:schemeClr val="accent1"/>
              </a:buClr>
              <a:buSzPct val="125000"/>
              <a:buFont typeface="Courier New" panose="02070309020205020404" pitchFamily="49" charset="0"/>
              <a:buChar char="o"/>
            </a:pPr>
            <a:r>
              <a:rPr lang="nl-NL" dirty="0">
                <a:solidFill>
                  <a:schemeClr val="accent1">
                    <a:lumMod val="20000"/>
                    <a:lumOff val="80000"/>
                  </a:schemeClr>
                </a:solidFill>
              </a:rPr>
              <a:t> 2. </a:t>
            </a:r>
            <a:r>
              <a:rPr lang="nl-NL" dirty="0"/>
              <a:t>Het Mentaal Schakelpunt in vogelvlucht (Femke van de Pol)		15 min</a:t>
            </a:r>
          </a:p>
          <a:p>
            <a:pPr marL="457200" lvl="1" indent="0">
              <a:buClr>
                <a:schemeClr val="accent1"/>
              </a:buClr>
              <a:buSzPct val="125000"/>
              <a:buNone/>
            </a:pPr>
            <a:endParaRPr lang="nl-NL" sz="2800" dirty="0"/>
          </a:p>
          <a:p>
            <a:pPr>
              <a:buClr>
                <a:schemeClr val="accent1"/>
              </a:buClr>
              <a:buSzPct val="125000"/>
              <a:buFont typeface="Courier New" panose="02070309020205020404" pitchFamily="49" charset="0"/>
              <a:buChar char="o"/>
            </a:pPr>
            <a:r>
              <a:rPr lang="nl-NL" dirty="0"/>
              <a:t> 3. Verdieping: de functie aanbodmonitor (Qurien Brouwer) 		15 min</a:t>
            </a:r>
          </a:p>
          <a:p>
            <a:pPr>
              <a:buClr>
                <a:schemeClr val="accent1"/>
              </a:buClr>
              <a:buSzPct val="125000"/>
              <a:buFont typeface="Courier New" panose="02070309020205020404" pitchFamily="49" charset="0"/>
              <a:buChar char="o"/>
            </a:pPr>
            <a:endParaRPr lang="nl-NL" dirty="0"/>
          </a:p>
          <a:p>
            <a:pPr>
              <a:buClr>
                <a:schemeClr val="accent1"/>
              </a:buClr>
              <a:buSzPct val="125000"/>
              <a:buFont typeface="Courier New" panose="02070309020205020404" pitchFamily="49" charset="0"/>
              <a:buChar char="o"/>
            </a:pPr>
            <a:r>
              <a:rPr lang="nl-NL" dirty="0"/>
              <a:t> 4. Deelnemende regio aan het woord (Stephan Hermsen)		10 min</a:t>
            </a:r>
          </a:p>
          <a:p>
            <a:pPr>
              <a:buClr>
                <a:schemeClr val="accent1"/>
              </a:buClr>
              <a:buSzPct val="125000"/>
              <a:buFont typeface="Courier New" panose="02070309020205020404" pitchFamily="49" charset="0"/>
              <a:buChar char="o"/>
            </a:pPr>
            <a:endParaRPr lang="nl-NL" dirty="0"/>
          </a:p>
          <a:p>
            <a:pPr>
              <a:buClr>
                <a:schemeClr val="accent1"/>
              </a:buClr>
              <a:buSzPct val="125000"/>
              <a:buFont typeface="Courier New" panose="02070309020205020404" pitchFamily="49" charset="0"/>
              <a:buChar char="o"/>
            </a:pPr>
            <a:r>
              <a:rPr lang="nl-NL" dirty="0"/>
              <a:t> 5. Meedoen!? (Qurien Brouwer)					  5 min</a:t>
            </a:r>
          </a:p>
          <a:p>
            <a:pPr>
              <a:buClr>
                <a:schemeClr val="accent1"/>
              </a:buClr>
              <a:buSzPct val="125000"/>
              <a:buFont typeface="Courier New" panose="02070309020205020404" pitchFamily="49" charset="0"/>
              <a:buChar char="o"/>
            </a:pPr>
            <a:endParaRPr lang="nl-NL" dirty="0"/>
          </a:p>
          <a:p>
            <a:pPr>
              <a:buClr>
                <a:schemeClr val="accent1"/>
              </a:buClr>
              <a:buSzPct val="125000"/>
              <a:buFont typeface="Courier New" panose="02070309020205020404" pitchFamily="49" charset="0"/>
              <a:buChar char="o"/>
            </a:pPr>
            <a:r>
              <a:rPr lang="nl-NL" dirty="0"/>
              <a:t> 6. Vragen en gesprek (Karel </a:t>
            </a:r>
            <a:r>
              <a:rPr lang="nl-NL" dirty="0" err="1"/>
              <a:t>Stolper</a:t>
            </a:r>
            <a:r>
              <a:rPr lang="nl-NL" dirty="0"/>
              <a:t>)  		            	10 min</a:t>
            </a:r>
          </a:p>
        </p:txBody>
      </p:sp>
      <p:cxnSp>
        <p:nvCxnSpPr>
          <p:cNvPr id="20" name="Rechte verbindingslijn 19">
            <a:extLst>
              <a:ext uri="{FF2B5EF4-FFF2-40B4-BE49-F238E27FC236}">
                <a16:creationId xmlns:a16="http://schemas.microsoft.com/office/drawing/2014/main" id="{41CD7CCF-2723-213F-7585-572115BF290C}"/>
              </a:ext>
            </a:extLst>
          </p:cNvPr>
          <p:cNvCxnSpPr>
            <a:cxnSpLocks/>
          </p:cNvCxnSpPr>
          <p:nvPr/>
        </p:nvCxnSpPr>
        <p:spPr>
          <a:xfrm>
            <a:off x="-147099" y="1397008"/>
            <a:ext cx="2164422" cy="0"/>
          </a:xfrm>
          <a:prstGeom prst="line">
            <a:avLst/>
          </a:prstGeom>
          <a:ln w="635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5DF868A0-DF73-93B5-F0F1-2C82C5411F8D}"/>
              </a:ext>
            </a:extLst>
          </p:cNvPr>
          <p:cNvCxnSpPr>
            <a:cxnSpLocks/>
          </p:cNvCxnSpPr>
          <p:nvPr/>
        </p:nvCxnSpPr>
        <p:spPr>
          <a:xfrm>
            <a:off x="2286090" y="1397008"/>
            <a:ext cx="10538370" cy="0"/>
          </a:xfrm>
          <a:prstGeom prst="line">
            <a:avLst/>
          </a:prstGeom>
          <a:ln w="63500">
            <a:solidFill>
              <a:schemeClr val="accent3">
                <a:alpha val="50000"/>
              </a:schemeClr>
            </a:solidFill>
          </a:ln>
        </p:spPr>
        <p:style>
          <a:lnRef idx="2">
            <a:schemeClr val="accent1"/>
          </a:lnRef>
          <a:fillRef idx="0">
            <a:schemeClr val="accent1"/>
          </a:fillRef>
          <a:effectRef idx="1">
            <a:schemeClr val="accent1"/>
          </a:effectRef>
          <a:fontRef idx="minor">
            <a:schemeClr val="tx1"/>
          </a:fontRef>
        </p:style>
      </p:cxnSp>
      <p:sp>
        <p:nvSpPr>
          <p:cNvPr id="24" name="Ondertitel 2">
            <a:extLst>
              <a:ext uri="{FF2B5EF4-FFF2-40B4-BE49-F238E27FC236}">
                <a16:creationId xmlns:a16="http://schemas.microsoft.com/office/drawing/2014/main" id="{DE5E83D7-2E71-79B3-DE1B-2CCF9EC3D1A9}"/>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200" dirty="0">
                <a:latin typeface="Avenir Light" panose="020B0402020203020204" pitchFamily="34" charset="77"/>
              </a:rPr>
              <a:t>Mentaal Schakelpunt </a:t>
            </a:r>
          </a:p>
        </p:txBody>
      </p:sp>
      <p:sp>
        <p:nvSpPr>
          <p:cNvPr id="30" name="Tijdelijke aanduiding voor dianummer 29">
            <a:extLst>
              <a:ext uri="{FF2B5EF4-FFF2-40B4-BE49-F238E27FC236}">
                <a16:creationId xmlns:a16="http://schemas.microsoft.com/office/drawing/2014/main" id="{14568A77-84BC-D2DA-A38F-A5DA822A729F}"/>
              </a:ext>
            </a:extLst>
          </p:cNvPr>
          <p:cNvSpPr>
            <a:spLocks noGrp="1"/>
          </p:cNvSpPr>
          <p:nvPr>
            <p:ph type="sldNum" sz="quarter" idx="12"/>
          </p:nvPr>
        </p:nvSpPr>
        <p:spPr/>
        <p:txBody>
          <a:bodyPr/>
          <a:lstStyle/>
          <a:p>
            <a:fld id="{A625A5EC-FE02-944B-8B9E-40E56AE3ACCE}" type="slidenum">
              <a:rPr lang="nl-NL" smtClean="0">
                <a:solidFill>
                  <a:schemeClr val="tx1"/>
                </a:solidFill>
              </a:rPr>
              <a:t>2</a:t>
            </a:fld>
            <a:endParaRPr lang="nl-NL">
              <a:solidFill>
                <a:schemeClr val="tx1"/>
              </a:solidFill>
            </a:endParaRPr>
          </a:p>
        </p:txBody>
      </p:sp>
      <p:sp>
        <p:nvSpPr>
          <p:cNvPr id="9" name="Ovaal 8">
            <a:extLst>
              <a:ext uri="{FF2B5EF4-FFF2-40B4-BE49-F238E27FC236}">
                <a16:creationId xmlns:a16="http://schemas.microsoft.com/office/drawing/2014/main" id="{862D5542-F80E-D7E9-F388-F56D6395BFDD}"/>
              </a:ext>
            </a:extLst>
          </p:cNvPr>
          <p:cNvSpPr>
            <a:spLocks noChangeAspect="1"/>
          </p:cNvSpPr>
          <p:nvPr/>
        </p:nvSpPr>
        <p:spPr>
          <a:xfrm>
            <a:off x="2017323" y="1253008"/>
            <a:ext cx="288000" cy="288000"/>
          </a:xfrm>
          <a:prstGeom prst="ellipse">
            <a:avLst/>
          </a:prstGeom>
          <a:noFill/>
          <a:ln w="603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6000" dirty="0">
              <a:solidFill>
                <a:schemeClr val="accent6"/>
              </a:solidFill>
            </a:endParaRPr>
          </a:p>
        </p:txBody>
      </p:sp>
    </p:spTree>
    <p:extLst>
      <p:ext uri="{BB962C8B-B14F-4D97-AF65-F5344CB8AC3E}">
        <p14:creationId xmlns:p14="http://schemas.microsoft.com/office/powerpoint/2010/main" val="4210074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F61B3EDB-9F8B-E318-8C9E-BD49821E025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33414E9-77BC-AD1F-6B0F-08CDB80754FA}"/>
              </a:ext>
            </a:extLst>
          </p:cNvPr>
          <p:cNvSpPr>
            <a:spLocks noGrp="1"/>
          </p:cNvSpPr>
          <p:nvPr>
            <p:ph type="title"/>
          </p:nvPr>
        </p:nvSpPr>
        <p:spPr>
          <a:xfrm>
            <a:off x="4393476" y="1017717"/>
            <a:ext cx="4768812" cy="900000"/>
          </a:xfrm>
          <a:noFill/>
        </p:spPr>
        <p:txBody>
          <a:bodyPr>
            <a:noAutofit/>
          </a:bodyPr>
          <a:lstStyle/>
          <a:p>
            <a:r>
              <a:rPr lang="nl-NL" sz="6000" dirty="0"/>
              <a:t>Het MSP in vogelvlucht</a:t>
            </a:r>
          </a:p>
        </p:txBody>
      </p:sp>
      <p:sp>
        <p:nvSpPr>
          <p:cNvPr id="3" name="Ovaal 2">
            <a:extLst>
              <a:ext uri="{FF2B5EF4-FFF2-40B4-BE49-F238E27FC236}">
                <a16:creationId xmlns:a16="http://schemas.microsoft.com/office/drawing/2014/main" id="{C4808F84-ECD1-B092-2D8C-F67FBC57553F}"/>
              </a:ext>
            </a:extLst>
          </p:cNvPr>
          <p:cNvSpPr>
            <a:spLocks noChangeAspect="1"/>
          </p:cNvSpPr>
          <p:nvPr/>
        </p:nvSpPr>
        <p:spPr>
          <a:xfrm>
            <a:off x="3335821" y="1017717"/>
            <a:ext cx="900000" cy="900000"/>
          </a:xfrm>
          <a:prstGeom prst="ellipse">
            <a:avLst/>
          </a:prstGeom>
          <a:noFill/>
          <a:ln w="603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6000" b="0" i="0" u="none" strike="noStrike" kern="1200" cap="none" spc="0" normalizeH="0" baseline="0" noProof="0" dirty="0">
                <a:ln>
                  <a:noFill/>
                </a:ln>
                <a:solidFill>
                  <a:srgbClr val="FFFFFF"/>
                </a:solidFill>
                <a:effectLst/>
                <a:uLnTx/>
                <a:uFillTx/>
                <a:latin typeface="Tw Cen MT" panose="020B0602020104020603"/>
                <a:ea typeface="+mn-ea"/>
                <a:cs typeface="+mn-cs"/>
              </a:rPr>
              <a:t>2</a:t>
            </a:r>
          </a:p>
        </p:txBody>
      </p:sp>
      <p:cxnSp>
        <p:nvCxnSpPr>
          <p:cNvPr id="17" name="Rechte verbindingslijn 16">
            <a:extLst>
              <a:ext uri="{FF2B5EF4-FFF2-40B4-BE49-F238E27FC236}">
                <a16:creationId xmlns:a16="http://schemas.microsoft.com/office/drawing/2014/main" id="{8344951D-53BE-E74E-B8AE-A7E6D74C1FA6}"/>
              </a:ext>
            </a:extLst>
          </p:cNvPr>
          <p:cNvCxnSpPr>
            <a:cxnSpLocks/>
          </p:cNvCxnSpPr>
          <p:nvPr/>
        </p:nvCxnSpPr>
        <p:spPr>
          <a:xfrm>
            <a:off x="2286000" y="1468639"/>
            <a:ext cx="1049821"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Rechte verbindingslijn 18">
            <a:extLst>
              <a:ext uri="{FF2B5EF4-FFF2-40B4-BE49-F238E27FC236}">
                <a16:creationId xmlns:a16="http://schemas.microsoft.com/office/drawing/2014/main" id="{BC7B4CED-DB59-BD29-3709-5E5B8924F999}"/>
              </a:ext>
            </a:extLst>
          </p:cNvPr>
          <p:cNvCxnSpPr>
            <a:cxnSpLocks/>
          </p:cNvCxnSpPr>
          <p:nvPr/>
        </p:nvCxnSpPr>
        <p:spPr>
          <a:xfrm>
            <a:off x="8046720" y="1468639"/>
            <a:ext cx="4802177"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2114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D21A0-3758-1CE3-6AB2-4CA665BB247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42CF9B-6A16-CF3E-7AF8-47C6717929B0}"/>
              </a:ext>
            </a:extLst>
          </p:cNvPr>
          <p:cNvSpPr>
            <a:spLocks noGrp="1"/>
          </p:cNvSpPr>
          <p:nvPr>
            <p:ph type="title"/>
          </p:nvPr>
        </p:nvSpPr>
        <p:spPr>
          <a:xfrm>
            <a:off x="838200" y="681037"/>
            <a:ext cx="10515600" cy="685909"/>
          </a:xfrm>
        </p:spPr>
        <p:txBody>
          <a:bodyPr>
            <a:normAutofit fontScale="90000"/>
          </a:bodyPr>
          <a:lstStyle/>
          <a:p>
            <a:r>
              <a:rPr lang="nl-NL" dirty="0">
                <a:solidFill>
                  <a:srgbClr val="8F5FA9"/>
                </a:solidFill>
              </a:rPr>
              <a:t>2. Aanleiding MSP</a:t>
            </a:r>
            <a:endParaRPr lang="nl-NL" sz="2200" dirty="0">
              <a:solidFill>
                <a:srgbClr val="8F5FA9"/>
              </a:solidFill>
            </a:endParaRPr>
          </a:p>
        </p:txBody>
      </p:sp>
      <p:pic>
        <p:nvPicPr>
          <p:cNvPr id="19" name="Afbeelding 18">
            <a:extLst>
              <a:ext uri="{FF2B5EF4-FFF2-40B4-BE49-F238E27FC236}">
                <a16:creationId xmlns:a16="http://schemas.microsoft.com/office/drawing/2014/main" id="{D48DC28F-2C8D-E6F4-0F26-103C63B7338E}"/>
              </a:ext>
            </a:extLst>
          </p:cNvPr>
          <p:cNvPicPr>
            <a:picLocks noChangeAspect="1"/>
          </p:cNvPicPr>
          <p:nvPr/>
        </p:nvPicPr>
        <p:blipFill>
          <a:blip r:embed="rId2"/>
          <a:stretch>
            <a:fillRect/>
          </a:stretch>
        </p:blipFill>
        <p:spPr>
          <a:xfrm>
            <a:off x="1981323" y="1217008"/>
            <a:ext cx="360000" cy="360000"/>
          </a:xfrm>
          <a:prstGeom prst="rect">
            <a:avLst/>
          </a:prstGeom>
        </p:spPr>
      </p:pic>
      <p:cxnSp>
        <p:nvCxnSpPr>
          <p:cNvPr id="20" name="Rechte verbindingslijn 19">
            <a:extLst>
              <a:ext uri="{FF2B5EF4-FFF2-40B4-BE49-F238E27FC236}">
                <a16:creationId xmlns:a16="http://schemas.microsoft.com/office/drawing/2014/main" id="{6DB1863F-812D-344B-083A-D98C778B2998}"/>
              </a:ext>
            </a:extLst>
          </p:cNvPr>
          <p:cNvCxnSpPr>
            <a:cxnSpLocks/>
          </p:cNvCxnSpPr>
          <p:nvPr/>
        </p:nvCxnSpPr>
        <p:spPr>
          <a:xfrm>
            <a:off x="-1695504" y="1397008"/>
            <a:ext cx="3729117"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5066BF7B-A900-93B1-E049-6DFDC487BC03}"/>
              </a:ext>
            </a:extLst>
          </p:cNvPr>
          <p:cNvCxnSpPr>
            <a:cxnSpLocks/>
          </p:cNvCxnSpPr>
          <p:nvPr/>
        </p:nvCxnSpPr>
        <p:spPr>
          <a:xfrm>
            <a:off x="2286090" y="1397008"/>
            <a:ext cx="10538370"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24" name="Ondertitel 2">
            <a:extLst>
              <a:ext uri="{FF2B5EF4-FFF2-40B4-BE49-F238E27FC236}">
                <a16:creationId xmlns:a16="http://schemas.microsoft.com/office/drawing/2014/main" id="{F466F479-D373-03F3-914F-2BB61144DE84}"/>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1200" b="0" i="0" u="none" strike="noStrike" kern="1200" cap="none" spc="0" normalizeH="0" baseline="0" noProof="0" dirty="0">
                <a:ln>
                  <a:noFill/>
                </a:ln>
                <a:solidFill>
                  <a:srgbClr val="B979D3"/>
                </a:solidFill>
                <a:effectLst/>
                <a:uLnTx/>
                <a:uFillTx/>
                <a:latin typeface="Avenir Light" panose="020B0402020203020204" pitchFamily="34" charset="77"/>
                <a:ea typeface="+mn-ea"/>
                <a:cs typeface="+mn-cs"/>
              </a:rPr>
              <a:t>Mentaal Schakelpunt </a:t>
            </a:r>
          </a:p>
        </p:txBody>
      </p:sp>
      <p:sp>
        <p:nvSpPr>
          <p:cNvPr id="30" name="Tijdelijke aanduiding voor dianummer 29">
            <a:extLst>
              <a:ext uri="{FF2B5EF4-FFF2-40B4-BE49-F238E27FC236}">
                <a16:creationId xmlns:a16="http://schemas.microsoft.com/office/drawing/2014/main" id="{90501100-FDC6-CC5D-9174-380F477EA6B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pic>
        <p:nvPicPr>
          <p:cNvPr id="12" name="Afbeelding 11">
            <a:extLst>
              <a:ext uri="{FF2B5EF4-FFF2-40B4-BE49-F238E27FC236}">
                <a16:creationId xmlns:a16="http://schemas.microsoft.com/office/drawing/2014/main" id="{2712B107-EEAE-C3DB-18FF-75DE6A8943EA}"/>
              </a:ext>
            </a:extLst>
          </p:cNvPr>
          <p:cNvPicPr>
            <a:picLocks noChangeAspect="1"/>
          </p:cNvPicPr>
          <p:nvPr/>
        </p:nvPicPr>
        <p:blipFill>
          <a:blip r:embed="rId3"/>
          <a:stretch>
            <a:fillRect/>
          </a:stretch>
        </p:blipFill>
        <p:spPr>
          <a:xfrm>
            <a:off x="585989" y="1799277"/>
            <a:ext cx="3729157" cy="2323695"/>
          </a:xfrm>
          <a:prstGeom prst="rect">
            <a:avLst/>
          </a:prstGeom>
          <a:ln>
            <a:solidFill>
              <a:schemeClr val="accent1"/>
            </a:solidFill>
          </a:ln>
        </p:spPr>
      </p:pic>
      <p:pic>
        <p:nvPicPr>
          <p:cNvPr id="16" name="Afbeelding 15">
            <a:extLst>
              <a:ext uri="{FF2B5EF4-FFF2-40B4-BE49-F238E27FC236}">
                <a16:creationId xmlns:a16="http://schemas.microsoft.com/office/drawing/2014/main" id="{B23A5CB4-EF48-D0F9-6076-A79A0BC2C839}"/>
              </a:ext>
            </a:extLst>
          </p:cNvPr>
          <p:cNvPicPr>
            <a:picLocks noChangeAspect="1"/>
          </p:cNvPicPr>
          <p:nvPr/>
        </p:nvPicPr>
        <p:blipFill>
          <a:blip r:embed="rId4"/>
          <a:srcRect r="15627"/>
          <a:stretch>
            <a:fillRect/>
          </a:stretch>
        </p:blipFill>
        <p:spPr>
          <a:xfrm>
            <a:off x="591917" y="3980946"/>
            <a:ext cx="3732144" cy="2211731"/>
          </a:xfrm>
          <a:prstGeom prst="rect">
            <a:avLst/>
          </a:prstGeom>
          <a:ln>
            <a:solidFill>
              <a:schemeClr val="accent1"/>
            </a:solidFill>
          </a:ln>
        </p:spPr>
      </p:pic>
      <p:sp>
        <p:nvSpPr>
          <p:cNvPr id="15" name="Ovaal 14">
            <a:extLst>
              <a:ext uri="{FF2B5EF4-FFF2-40B4-BE49-F238E27FC236}">
                <a16:creationId xmlns:a16="http://schemas.microsoft.com/office/drawing/2014/main" id="{C88A6447-CDAE-CCA1-339D-367405C2167F}"/>
              </a:ext>
            </a:extLst>
          </p:cNvPr>
          <p:cNvSpPr/>
          <p:nvPr/>
        </p:nvSpPr>
        <p:spPr>
          <a:xfrm>
            <a:off x="1950198" y="3342756"/>
            <a:ext cx="816459" cy="807648"/>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Titel 1">
            <a:extLst>
              <a:ext uri="{FF2B5EF4-FFF2-40B4-BE49-F238E27FC236}">
                <a16:creationId xmlns:a16="http://schemas.microsoft.com/office/drawing/2014/main" id="{E5B86493-9E08-43CD-1971-3B6F1F3814EB}"/>
              </a:ext>
            </a:extLst>
          </p:cNvPr>
          <p:cNvSpPr txBox="1">
            <a:spLocks/>
          </p:cNvSpPr>
          <p:nvPr/>
        </p:nvSpPr>
        <p:spPr>
          <a:xfrm>
            <a:off x="2079664" y="3441635"/>
            <a:ext cx="595902" cy="68590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dirty="0"/>
              <a:t>+</a:t>
            </a:r>
            <a:endParaRPr lang="nl-NL" sz="2200" dirty="0"/>
          </a:p>
        </p:txBody>
      </p:sp>
      <p:pic>
        <p:nvPicPr>
          <p:cNvPr id="18" name="Graphic 17" descr="Pijl: curve rechtsom met effen opvulling">
            <a:extLst>
              <a:ext uri="{FF2B5EF4-FFF2-40B4-BE49-F238E27FC236}">
                <a16:creationId xmlns:a16="http://schemas.microsoft.com/office/drawing/2014/main" id="{312BDC11-35A5-73D7-F266-D9F55EAD520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3997702" flipH="1" flipV="1">
            <a:off x="3894978" y="3080688"/>
            <a:ext cx="1526756" cy="2448168"/>
          </a:xfrm>
          <a:prstGeom prst="rect">
            <a:avLst/>
          </a:prstGeom>
        </p:spPr>
      </p:pic>
      <p:pic>
        <p:nvPicPr>
          <p:cNvPr id="29" name="Afbeelding 28">
            <a:extLst>
              <a:ext uri="{FF2B5EF4-FFF2-40B4-BE49-F238E27FC236}">
                <a16:creationId xmlns:a16="http://schemas.microsoft.com/office/drawing/2014/main" id="{D4165AB4-A421-5D2B-BDC7-303B9453589E}"/>
              </a:ext>
            </a:extLst>
          </p:cNvPr>
          <p:cNvPicPr>
            <a:picLocks noChangeAspect="1"/>
          </p:cNvPicPr>
          <p:nvPr/>
        </p:nvPicPr>
        <p:blipFill>
          <a:blip r:embed="rId6"/>
          <a:stretch>
            <a:fillRect/>
          </a:stretch>
        </p:blipFill>
        <p:spPr>
          <a:xfrm>
            <a:off x="5815882" y="136525"/>
            <a:ext cx="5806845" cy="6721475"/>
          </a:xfrm>
          <a:prstGeom prst="rect">
            <a:avLst/>
          </a:prstGeom>
        </p:spPr>
      </p:pic>
      <p:grpSp>
        <p:nvGrpSpPr>
          <p:cNvPr id="34" name="Groep 33">
            <a:extLst>
              <a:ext uri="{FF2B5EF4-FFF2-40B4-BE49-F238E27FC236}">
                <a16:creationId xmlns:a16="http://schemas.microsoft.com/office/drawing/2014/main" id="{EE8B4131-7D01-3180-B63C-4C6C20E7D477}"/>
              </a:ext>
            </a:extLst>
          </p:cNvPr>
          <p:cNvGrpSpPr/>
          <p:nvPr/>
        </p:nvGrpSpPr>
        <p:grpSpPr>
          <a:xfrm>
            <a:off x="7049668" y="2106208"/>
            <a:ext cx="1740408" cy="1740408"/>
            <a:chOff x="5647944" y="2124496"/>
            <a:chExt cx="1740408" cy="1740408"/>
          </a:xfrm>
        </p:grpSpPr>
        <p:pic>
          <p:nvPicPr>
            <p:cNvPr id="32" name="Graphic 31" descr="Bord met effen opvulling">
              <a:extLst>
                <a:ext uri="{FF2B5EF4-FFF2-40B4-BE49-F238E27FC236}">
                  <a16:creationId xmlns:a16="http://schemas.microsoft.com/office/drawing/2014/main" id="{AF16FB45-5F2B-30C2-E307-481A783A2EB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33" name="Rechthoek 32">
              <a:extLst>
                <a:ext uri="{FF2B5EF4-FFF2-40B4-BE49-F238E27FC236}">
                  <a16:creationId xmlns:a16="http://schemas.microsoft.com/office/drawing/2014/main" id="{FEC58925-3A1F-47F6-AE8B-142DDF2AD5D6}"/>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grpSp>
        <p:nvGrpSpPr>
          <p:cNvPr id="35" name="Groep 34">
            <a:extLst>
              <a:ext uri="{FF2B5EF4-FFF2-40B4-BE49-F238E27FC236}">
                <a16:creationId xmlns:a16="http://schemas.microsoft.com/office/drawing/2014/main" id="{B9BF0BA0-F26D-D48A-FA7D-B9EC87DF3669}"/>
              </a:ext>
            </a:extLst>
          </p:cNvPr>
          <p:cNvGrpSpPr/>
          <p:nvPr/>
        </p:nvGrpSpPr>
        <p:grpSpPr>
          <a:xfrm>
            <a:off x="7319005" y="890549"/>
            <a:ext cx="1740408" cy="1740408"/>
            <a:chOff x="5647944" y="2124496"/>
            <a:chExt cx="1740408" cy="1740408"/>
          </a:xfrm>
        </p:grpSpPr>
        <p:pic>
          <p:nvPicPr>
            <p:cNvPr id="36" name="Graphic 35" descr="Bord met effen opvulling">
              <a:extLst>
                <a:ext uri="{FF2B5EF4-FFF2-40B4-BE49-F238E27FC236}">
                  <a16:creationId xmlns:a16="http://schemas.microsoft.com/office/drawing/2014/main" id="{29BC6E91-19D9-7691-DF21-47510DF9734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37" name="Rechthoek 36">
              <a:extLst>
                <a:ext uri="{FF2B5EF4-FFF2-40B4-BE49-F238E27FC236}">
                  <a16:creationId xmlns:a16="http://schemas.microsoft.com/office/drawing/2014/main" id="{7A5548F0-4821-CFBF-4520-F0EF1E1CC8DC}"/>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grpSp>
        <p:nvGrpSpPr>
          <p:cNvPr id="38" name="Groep 37">
            <a:extLst>
              <a:ext uri="{FF2B5EF4-FFF2-40B4-BE49-F238E27FC236}">
                <a16:creationId xmlns:a16="http://schemas.microsoft.com/office/drawing/2014/main" id="{D682730B-F5BC-8BF3-862D-5D7F270282FE}"/>
              </a:ext>
            </a:extLst>
          </p:cNvPr>
          <p:cNvGrpSpPr/>
          <p:nvPr/>
        </p:nvGrpSpPr>
        <p:grpSpPr>
          <a:xfrm>
            <a:off x="8054541" y="3455584"/>
            <a:ext cx="1740408" cy="1740408"/>
            <a:chOff x="5647944" y="2124496"/>
            <a:chExt cx="1740408" cy="1740408"/>
          </a:xfrm>
        </p:grpSpPr>
        <p:pic>
          <p:nvPicPr>
            <p:cNvPr id="39" name="Graphic 38" descr="Bord met effen opvulling">
              <a:extLst>
                <a:ext uri="{FF2B5EF4-FFF2-40B4-BE49-F238E27FC236}">
                  <a16:creationId xmlns:a16="http://schemas.microsoft.com/office/drawing/2014/main" id="{2AEEC17E-CECA-0901-31C7-03E1F4A6B3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40" name="Rechthoek 39">
              <a:extLst>
                <a:ext uri="{FF2B5EF4-FFF2-40B4-BE49-F238E27FC236}">
                  <a16:creationId xmlns:a16="http://schemas.microsoft.com/office/drawing/2014/main" id="{5BDFC093-4795-FE36-B2A1-D39A6DB57820}"/>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grpSp>
        <p:nvGrpSpPr>
          <p:cNvPr id="41" name="Groep 40">
            <a:extLst>
              <a:ext uri="{FF2B5EF4-FFF2-40B4-BE49-F238E27FC236}">
                <a16:creationId xmlns:a16="http://schemas.microsoft.com/office/drawing/2014/main" id="{1330F2E2-406E-A3FA-4D0F-546422A7EB9C}"/>
              </a:ext>
            </a:extLst>
          </p:cNvPr>
          <p:cNvGrpSpPr/>
          <p:nvPr/>
        </p:nvGrpSpPr>
        <p:grpSpPr>
          <a:xfrm>
            <a:off x="8873539" y="3621044"/>
            <a:ext cx="1740408" cy="1740408"/>
            <a:chOff x="5647944" y="2124496"/>
            <a:chExt cx="1740408" cy="1740408"/>
          </a:xfrm>
        </p:grpSpPr>
        <p:pic>
          <p:nvPicPr>
            <p:cNvPr id="42" name="Graphic 41" descr="Bord met effen opvulling">
              <a:extLst>
                <a:ext uri="{FF2B5EF4-FFF2-40B4-BE49-F238E27FC236}">
                  <a16:creationId xmlns:a16="http://schemas.microsoft.com/office/drawing/2014/main" id="{47D71743-7D1C-0758-AF2E-C379BC7E626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43" name="Rechthoek 42">
              <a:extLst>
                <a:ext uri="{FF2B5EF4-FFF2-40B4-BE49-F238E27FC236}">
                  <a16:creationId xmlns:a16="http://schemas.microsoft.com/office/drawing/2014/main" id="{CC65373F-7E68-8EC2-5707-81B2E8C74CF4}"/>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grpSp>
        <p:nvGrpSpPr>
          <p:cNvPr id="44" name="Groep 43">
            <a:extLst>
              <a:ext uri="{FF2B5EF4-FFF2-40B4-BE49-F238E27FC236}">
                <a16:creationId xmlns:a16="http://schemas.microsoft.com/office/drawing/2014/main" id="{385F408B-4B09-3BB5-8110-D2AE11D894F4}"/>
              </a:ext>
            </a:extLst>
          </p:cNvPr>
          <p:cNvGrpSpPr/>
          <p:nvPr/>
        </p:nvGrpSpPr>
        <p:grpSpPr>
          <a:xfrm>
            <a:off x="9420608" y="2170661"/>
            <a:ext cx="1740408" cy="1740408"/>
            <a:chOff x="5647944" y="2124496"/>
            <a:chExt cx="1740408" cy="1740408"/>
          </a:xfrm>
        </p:grpSpPr>
        <p:pic>
          <p:nvPicPr>
            <p:cNvPr id="45" name="Graphic 44" descr="Bord met effen opvulling">
              <a:extLst>
                <a:ext uri="{FF2B5EF4-FFF2-40B4-BE49-F238E27FC236}">
                  <a16:creationId xmlns:a16="http://schemas.microsoft.com/office/drawing/2014/main" id="{4BBB4FA8-644B-4656-675D-412EEF55980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46" name="Rechthoek 45">
              <a:extLst>
                <a:ext uri="{FF2B5EF4-FFF2-40B4-BE49-F238E27FC236}">
                  <a16:creationId xmlns:a16="http://schemas.microsoft.com/office/drawing/2014/main" id="{5D6B653C-CC35-BFC2-FAB6-B6E706639A1B}"/>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grpSp>
        <p:nvGrpSpPr>
          <p:cNvPr id="47" name="Groep 46">
            <a:extLst>
              <a:ext uri="{FF2B5EF4-FFF2-40B4-BE49-F238E27FC236}">
                <a16:creationId xmlns:a16="http://schemas.microsoft.com/office/drawing/2014/main" id="{6053E9DE-9BB1-A2AA-66D5-5F341C0BA686}"/>
              </a:ext>
            </a:extLst>
          </p:cNvPr>
          <p:cNvGrpSpPr/>
          <p:nvPr/>
        </p:nvGrpSpPr>
        <p:grpSpPr>
          <a:xfrm>
            <a:off x="8429445" y="1276558"/>
            <a:ext cx="1740408" cy="1740408"/>
            <a:chOff x="5647944" y="2124496"/>
            <a:chExt cx="1740408" cy="1740408"/>
          </a:xfrm>
        </p:grpSpPr>
        <p:pic>
          <p:nvPicPr>
            <p:cNvPr id="48" name="Graphic 47" descr="Bord met effen opvulling">
              <a:extLst>
                <a:ext uri="{FF2B5EF4-FFF2-40B4-BE49-F238E27FC236}">
                  <a16:creationId xmlns:a16="http://schemas.microsoft.com/office/drawing/2014/main" id="{901D3D71-4B36-4300-06AD-D84D4B152C8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49" name="Rechthoek 48">
              <a:extLst>
                <a:ext uri="{FF2B5EF4-FFF2-40B4-BE49-F238E27FC236}">
                  <a16:creationId xmlns:a16="http://schemas.microsoft.com/office/drawing/2014/main" id="{F143002D-CCE1-1E67-B419-F81E070D8EC7}"/>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grpSp>
        <p:nvGrpSpPr>
          <p:cNvPr id="50" name="Groep 49">
            <a:extLst>
              <a:ext uri="{FF2B5EF4-FFF2-40B4-BE49-F238E27FC236}">
                <a16:creationId xmlns:a16="http://schemas.microsoft.com/office/drawing/2014/main" id="{8742193E-F5E0-5891-3965-AA5D31ACE069}"/>
              </a:ext>
            </a:extLst>
          </p:cNvPr>
          <p:cNvGrpSpPr/>
          <p:nvPr/>
        </p:nvGrpSpPr>
        <p:grpSpPr>
          <a:xfrm>
            <a:off x="9947355" y="748809"/>
            <a:ext cx="1740408" cy="1740408"/>
            <a:chOff x="5647944" y="2124496"/>
            <a:chExt cx="1740408" cy="1740408"/>
          </a:xfrm>
        </p:grpSpPr>
        <p:pic>
          <p:nvPicPr>
            <p:cNvPr id="51" name="Graphic 50" descr="Bord met effen opvulling">
              <a:extLst>
                <a:ext uri="{FF2B5EF4-FFF2-40B4-BE49-F238E27FC236}">
                  <a16:creationId xmlns:a16="http://schemas.microsoft.com/office/drawing/2014/main" id="{0956834F-F576-81F6-823B-613CD88C289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52" name="Rechthoek 51">
              <a:extLst>
                <a:ext uri="{FF2B5EF4-FFF2-40B4-BE49-F238E27FC236}">
                  <a16:creationId xmlns:a16="http://schemas.microsoft.com/office/drawing/2014/main" id="{D8D54D48-2FCF-FA4B-FA74-5744C88B3147}"/>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grpSp>
        <p:nvGrpSpPr>
          <p:cNvPr id="53" name="Groep 52">
            <a:extLst>
              <a:ext uri="{FF2B5EF4-FFF2-40B4-BE49-F238E27FC236}">
                <a16:creationId xmlns:a16="http://schemas.microsoft.com/office/drawing/2014/main" id="{BE595B5B-B572-49E1-FE52-D10137620D0D}"/>
              </a:ext>
            </a:extLst>
          </p:cNvPr>
          <p:cNvGrpSpPr/>
          <p:nvPr/>
        </p:nvGrpSpPr>
        <p:grpSpPr>
          <a:xfrm>
            <a:off x="8605857" y="-67196"/>
            <a:ext cx="1740408" cy="1740408"/>
            <a:chOff x="5647944" y="2124496"/>
            <a:chExt cx="1740408" cy="1740408"/>
          </a:xfrm>
        </p:grpSpPr>
        <p:pic>
          <p:nvPicPr>
            <p:cNvPr id="54" name="Graphic 53" descr="Bord met effen opvulling">
              <a:extLst>
                <a:ext uri="{FF2B5EF4-FFF2-40B4-BE49-F238E27FC236}">
                  <a16:creationId xmlns:a16="http://schemas.microsoft.com/office/drawing/2014/main" id="{E73CAA78-99F2-8E8A-352E-61982A8A164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55" name="Rechthoek 54">
              <a:extLst>
                <a:ext uri="{FF2B5EF4-FFF2-40B4-BE49-F238E27FC236}">
                  <a16:creationId xmlns:a16="http://schemas.microsoft.com/office/drawing/2014/main" id="{70D3121E-A04D-D3B1-BB7D-3618191050BD}"/>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grpSp>
        <p:nvGrpSpPr>
          <p:cNvPr id="56" name="Groep 55">
            <a:extLst>
              <a:ext uri="{FF2B5EF4-FFF2-40B4-BE49-F238E27FC236}">
                <a16:creationId xmlns:a16="http://schemas.microsoft.com/office/drawing/2014/main" id="{099D5E4B-FF5D-FFAA-1521-9E0A5402BCDB}"/>
              </a:ext>
            </a:extLst>
          </p:cNvPr>
          <p:cNvGrpSpPr/>
          <p:nvPr/>
        </p:nvGrpSpPr>
        <p:grpSpPr>
          <a:xfrm>
            <a:off x="5720276" y="3611900"/>
            <a:ext cx="1740408" cy="1740408"/>
            <a:chOff x="5647944" y="2124496"/>
            <a:chExt cx="1740408" cy="1740408"/>
          </a:xfrm>
        </p:grpSpPr>
        <p:pic>
          <p:nvPicPr>
            <p:cNvPr id="57" name="Graphic 56" descr="Bord met effen opvulling">
              <a:extLst>
                <a:ext uri="{FF2B5EF4-FFF2-40B4-BE49-F238E27FC236}">
                  <a16:creationId xmlns:a16="http://schemas.microsoft.com/office/drawing/2014/main" id="{F08B8A85-9621-D11F-3D77-128BE11D5D3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58" name="Rechthoek 57">
              <a:extLst>
                <a:ext uri="{FF2B5EF4-FFF2-40B4-BE49-F238E27FC236}">
                  <a16:creationId xmlns:a16="http://schemas.microsoft.com/office/drawing/2014/main" id="{A810ACB1-6772-3F6B-EE2D-FE2AB70DBFD8}"/>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grpSp>
        <p:nvGrpSpPr>
          <p:cNvPr id="59" name="Groep 58">
            <a:extLst>
              <a:ext uri="{FF2B5EF4-FFF2-40B4-BE49-F238E27FC236}">
                <a16:creationId xmlns:a16="http://schemas.microsoft.com/office/drawing/2014/main" id="{E9C56220-FCFB-04DD-38AD-0E3986C19EAF}"/>
              </a:ext>
            </a:extLst>
          </p:cNvPr>
          <p:cNvGrpSpPr/>
          <p:nvPr/>
        </p:nvGrpSpPr>
        <p:grpSpPr>
          <a:xfrm>
            <a:off x="6824116" y="3410773"/>
            <a:ext cx="1740408" cy="1740408"/>
            <a:chOff x="5647944" y="2124496"/>
            <a:chExt cx="1740408" cy="1740408"/>
          </a:xfrm>
        </p:grpSpPr>
        <p:pic>
          <p:nvPicPr>
            <p:cNvPr id="60" name="Graphic 59" descr="Bord met effen opvulling">
              <a:extLst>
                <a:ext uri="{FF2B5EF4-FFF2-40B4-BE49-F238E27FC236}">
                  <a16:creationId xmlns:a16="http://schemas.microsoft.com/office/drawing/2014/main" id="{FCE13356-053D-A248-6414-E869F6637E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61" name="Rechthoek 60">
              <a:extLst>
                <a:ext uri="{FF2B5EF4-FFF2-40B4-BE49-F238E27FC236}">
                  <a16:creationId xmlns:a16="http://schemas.microsoft.com/office/drawing/2014/main" id="{050B916E-0D16-DC54-AE3E-896131A6A25A}"/>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grpSp>
        <p:nvGrpSpPr>
          <p:cNvPr id="62" name="Groep 61">
            <a:extLst>
              <a:ext uri="{FF2B5EF4-FFF2-40B4-BE49-F238E27FC236}">
                <a16:creationId xmlns:a16="http://schemas.microsoft.com/office/drawing/2014/main" id="{BF3582A7-910C-5C50-2187-107FABB28ECA}"/>
              </a:ext>
            </a:extLst>
          </p:cNvPr>
          <p:cNvGrpSpPr/>
          <p:nvPr/>
        </p:nvGrpSpPr>
        <p:grpSpPr>
          <a:xfrm>
            <a:off x="8505071" y="1834822"/>
            <a:ext cx="1740408" cy="1740408"/>
            <a:chOff x="5647944" y="2124496"/>
            <a:chExt cx="1740408" cy="1740408"/>
          </a:xfrm>
        </p:grpSpPr>
        <p:pic>
          <p:nvPicPr>
            <p:cNvPr id="63" name="Graphic 62" descr="Bord met effen opvulling">
              <a:extLst>
                <a:ext uri="{FF2B5EF4-FFF2-40B4-BE49-F238E27FC236}">
                  <a16:creationId xmlns:a16="http://schemas.microsoft.com/office/drawing/2014/main" id="{48031B40-62D2-209A-9C3D-186D3C61C14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47944" y="2124496"/>
              <a:ext cx="1740408" cy="1740408"/>
            </a:xfrm>
            <a:prstGeom prst="rect">
              <a:avLst/>
            </a:prstGeom>
          </p:spPr>
        </p:pic>
        <p:sp>
          <p:nvSpPr>
            <p:cNvPr id="64" name="Rechthoek 63">
              <a:extLst>
                <a:ext uri="{FF2B5EF4-FFF2-40B4-BE49-F238E27FC236}">
                  <a16:creationId xmlns:a16="http://schemas.microsoft.com/office/drawing/2014/main" id="{E54A8C6D-CEAE-8C6D-BDB6-AE268DE70585}"/>
                </a:ext>
              </a:extLst>
            </p:cNvPr>
            <p:cNvSpPr/>
            <p:nvPr/>
          </p:nvSpPr>
          <p:spPr>
            <a:xfrm>
              <a:off x="6096000" y="2558857"/>
              <a:ext cx="838796" cy="5212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dirty="0"/>
                <a:t>Lokaal initiatief</a:t>
              </a:r>
            </a:p>
          </p:txBody>
        </p:sp>
      </p:grpSp>
    </p:spTree>
    <p:extLst>
      <p:ext uri="{BB962C8B-B14F-4D97-AF65-F5344CB8AC3E}">
        <p14:creationId xmlns:p14="http://schemas.microsoft.com/office/powerpoint/2010/main" val="3097685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AD328-435D-4D8D-2444-5CAE6F9C20F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47817A-2D94-A457-A7E4-253CF4C1A10C}"/>
              </a:ext>
            </a:extLst>
          </p:cNvPr>
          <p:cNvSpPr>
            <a:spLocks noGrp="1"/>
          </p:cNvSpPr>
          <p:nvPr>
            <p:ph type="title"/>
          </p:nvPr>
        </p:nvSpPr>
        <p:spPr>
          <a:xfrm>
            <a:off x="838200" y="681037"/>
            <a:ext cx="10515600" cy="685909"/>
          </a:xfrm>
        </p:spPr>
        <p:txBody>
          <a:bodyPr>
            <a:normAutofit fontScale="90000"/>
          </a:bodyPr>
          <a:lstStyle/>
          <a:p>
            <a:r>
              <a:rPr lang="nl-NL" dirty="0">
                <a:solidFill>
                  <a:srgbClr val="8F5FA9"/>
                </a:solidFill>
              </a:rPr>
              <a:t>2. Ambitie MSP</a:t>
            </a:r>
            <a:endParaRPr lang="nl-NL" sz="2200" dirty="0">
              <a:solidFill>
                <a:srgbClr val="8F5FA9"/>
              </a:solidFill>
            </a:endParaRPr>
          </a:p>
        </p:txBody>
      </p:sp>
      <p:pic>
        <p:nvPicPr>
          <p:cNvPr id="19" name="Afbeelding 18">
            <a:extLst>
              <a:ext uri="{FF2B5EF4-FFF2-40B4-BE49-F238E27FC236}">
                <a16:creationId xmlns:a16="http://schemas.microsoft.com/office/drawing/2014/main" id="{149174C6-F604-31D5-38DE-06330D9BD2F5}"/>
              </a:ext>
            </a:extLst>
          </p:cNvPr>
          <p:cNvPicPr>
            <a:picLocks noChangeAspect="1"/>
          </p:cNvPicPr>
          <p:nvPr/>
        </p:nvPicPr>
        <p:blipFill>
          <a:blip r:embed="rId2"/>
          <a:stretch>
            <a:fillRect/>
          </a:stretch>
        </p:blipFill>
        <p:spPr>
          <a:xfrm>
            <a:off x="1981323" y="1217008"/>
            <a:ext cx="360000" cy="360000"/>
          </a:xfrm>
          <a:prstGeom prst="rect">
            <a:avLst/>
          </a:prstGeom>
        </p:spPr>
      </p:pic>
      <p:cxnSp>
        <p:nvCxnSpPr>
          <p:cNvPr id="20" name="Rechte verbindingslijn 19">
            <a:extLst>
              <a:ext uri="{FF2B5EF4-FFF2-40B4-BE49-F238E27FC236}">
                <a16:creationId xmlns:a16="http://schemas.microsoft.com/office/drawing/2014/main" id="{B5B773D1-A872-F4EE-93BE-692445D6B12B}"/>
              </a:ext>
            </a:extLst>
          </p:cNvPr>
          <p:cNvCxnSpPr>
            <a:cxnSpLocks/>
          </p:cNvCxnSpPr>
          <p:nvPr/>
        </p:nvCxnSpPr>
        <p:spPr>
          <a:xfrm>
            <a:off x="-1695504" y="1397008"/>
            <a:ext cx="3729117"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D399A781-DFC4-0106-3784-C8C3890681C8}"/>
              </a:ext>
            </a:extLst>
          </p:cNvPr>
          <p:cNvCxnSpPr>
            <a:cxnSpLocks/>
          </p:cNvCxnSpPr>
          <p:nvPr/>
        </p:nvCxnSpPr>
        <p:spPr>
          <a:xfrm>
            <a:off x="2286090" y="1397008"/>
            <a:ext cx="10538370"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24" name="Ondertitel 2">
            <a:extLst>
              <a:ext uri="{FF2B5EF4-FFF2-40B4-BE49-F238E27FC236}">
                <a16:creationId xmlns:a16="http://schemas.microsoft.com/office/drawing/2014/main" id="{81177863-C0FD-14F8-0054-5FAB7E8E41CF}"/>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1200" b="0" i="0" u="none" strike="noStrike" kern="1200" cap="none" spc="0" normalizeH="0" baseline="0" noProof="0">
                <a:ln>
                  <a:noFill/>
                </a:ln>
                <a:solidFill>
                  <a:srgbClr val="B979D3"/>
                </a:solidFill>
                <a:effectLst/>
                <a:uLnTx/>
                <a:uFillTx/>
                <a:latin typeface="Avenir Light" panose="020B0402020203020204" pitchFamily="34" charset="77"/>
                <a:ea typeface="+mn-ea"/>
                <a:cs typeface="+mn-cs"/>
              </a:rPr>
              <a:t>Mentaal Schakelpunt </a:t>
            </a:r>
          </a:p>
        </p:txBody>
      </p:sp>
      <p:sp>
        <p:nvSpPr>
          <p:cNvPr id="30" name="Tijdelijke aanduiding voor dianummer 29">
            <a:extLst>
              <a:ext uri="{FF2B5EF4-FFF2-40B4-BE49-F238E27FC236}">
                <a16:creationId xmlns:a16="http://schemas.microsoft.com/office/drawing/2014/main" id="{5C9546CD-62AD-D2D4-8EE1-654F9443CF1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pic>
        <p:nvPicPr>
          <p:cNvPr id="29" name="Afbeelding 28">
            <a:extLst>
              <a:ext uri="{FF2B5EF4-FFF2-40B4-BE49-F238E27FC236}">
                <a16:creationId xmlns:a16="http://schemas.microsoft.com/office/drawing/2014/main" id="{F3E7DCE9-82DD-0FDF-B205-15A459996AFA}"/>
              </a:ext>
            </a:extLst>
          </p:cNvPr>
          <p:cNvPicPr>
            <a:picLocks noChangeAspect="1"/>
          </p:cNvPicPr>
          <p:nvPr/>
        </p:nvPicPr>
        <p:blipFill>
          <a:blip r:embed="rId3"/>
          <a:stretch>
            <a:fillRect/>
          </a:stretch>
        </p:blipFill>
        <p:spPr>
          <a:xfrm>
            <a:off x="5815882" y="136525"/>
            <a:ext cx="5806845" cy="6721475"/>
          </a:xfrm>
          <a:prstGeom prst="rect">
            <a:avLst/>
          </a:prstGeom>
        </p:spPr>
      </p:pic>
      <p:sp>
        <p:nvSpPr>
          <p:cNvPr id="4" name="Ondertitel 2">
            <a:extLst>
              <a:ext uri="{FF2B5EF4-FFF2-40B4-BE49-F238E27FC236}">
                <a16:creationId xmlns:a16="http://schemas.microsoft.com/office/drawing/2014/main" id="{19D8CD89-A04E-6678-63EE-6FF2C8FFE6A2}"/>
              </a:ext>
            </a:extLst>
          </p:cNvPr>
          <p:cNvSpPr>
            <a:spLocks noGrp="1"/>
          </p:cNvSpPr>
          <p:nvPr>
            <p:ph idx="1"/>
          </p:nvPr>
        </p:nvSpPr>
        <p:spPr>
          <a:xfrm>
            <a:off x="838200" y="1911458"/>
            <a:ext cx="4668748" cy="4592083"/>
          </a:xfrm>
        </p:spPr>
        <p:txBody>
          <a:bodyPr>
            <a:normAutofit/>
          </a:bodyPr>
          <a:lstStyle/>
          <a:p>
            <a:pPr>
              <a:buClr>
                <a:schemeClr val="accent1"/>
              </a:buClr>
              <a:buSzPct val="125000"/>
              <a:buFont typeface="Courier New" panose="02070309020205020404" pitchFamily="49" charset="0"/>
              <a:buChar char="o"/>
            </a:pPr>
            <a:r>
              <a:rPr lang="nl-NL" sz="2400" dirty="0">
                <a:solidFill>
                  <a:schemeClr val="accent6"/>
                </a:solidFill>
              </a:rPr>
              <a:t> Behoefte aan het bundelen van (een deel van de) lokale initiatieven tot één landelijk initiatief</a:t>
            </a:r>
          </a:p>
          <a:p>
            <a:pPr>
              <a:buClr>
                <a:schemeClr val="accent1"/>
              </a:buClr>
              <a:buSzPct val="125000"/>
              <a:buFont typeface="Courier New" panose="02070309020205020404" pitchFamily="49" charset="0"/>
              <a:buChar char="o"/>
            </a:pPr>
            <a:r>
              <a:rPr lang="nl-NL" sz="2400" dirty="0">
                <a:solidFill>
                  <a:schemeClr val="accent6"/>
                </a:solidFill>
              </a:rPr>
              <a:t> Zodat er schaalvoordeel gerealiseerd wordt en er afspraken gemaakt kunnen worden over interoperabiliteit</a:t>
            </a:r>
          </a:p>
          <a:p>
            <a:pPr>
              <a:buClr>
                <a:schemeClr val="accent1"/>
              </a:buClr>
              <a:buSzPct val="125000"/>
              <a:buFont typeface="Courier New" panose="02070309020205020404" pitchFamily="49" charset="0"/>
              <a:buChar char="o"/>
            </a:pPr>
            <a:r>
              <a:rPr lang="nl-NL" sz="2400" dirty="0">
                <a:solidFill>
                  <a:schemeClr val="accent6"/>
                </a:solidFill>
              </a:rPr>
              <a:t> Mogelijk met de aanbodcatalogus (deel van het MSP) als landelijke nutsvoorziening</a:t>
            </a:r>
          </a:p>
        </p:txBody>
      </p:sp>
      <p:grpSp>
        <p:nvGrpSpPr>
          <p:cNvPr id="9" name="Groep 8">
            <a:extLst>
              <a:ext uri="{FF2B5EF4-FFF2-40B4-BE49-F238E27FC236}">
                <a16:creationId xmlns:a16="http://schemas.microsoft.com/office/drawing/2014/main" id="{C1E01C5F-8026-7728-86BE-7E1C0EAD0703}"/>
              </a:ext>
            </a:extLst>
          </p:cNvPr>
          <p:cNvGrpSpPr/>
          <p:nvPr/>
        </p:nvGrpSpPr>
        <p:grpSpPr>
          <a:xfrm>
            <a:off x="6448302" y="1011525"/>
            <a:ext cx="4544028" cy="4596958"/>
            <a:chOff x="6448302" y="1011525"/>
            <a:chExt cx="4544028" cy="4596958"/>
          </a:xfrm>
        </p:grpSpPr>
        <p:pic>
          <p:nvPicPr>
            <p:cNvPr id="6" name="Graphic 5" descr="Verbindingen met effen opvulling">
              <a:extLst>
                <a:ext uri="{FF2B5EF4-FFF2-40B4-BE49-F238E27FC236}">
                  <a16:creationId xmlns:a16="http://schemas.microsoft.com/office/drawing/2014/main" id="{E7F42443-5421-575C-F292-1471E66F16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48302" y="1217008"/>
              <a:ext cx="4324595" cy="4324595"/>
            </a:xfrm>
            <a:prstGeom prst="rect">
              <a:avLst/>
            </a:prstGeom>
          </p:spPr>
        </p:pic>
        <p:pic>
          <p:nvPicPr>
            <p:cNvPr id="7" name="Graphic 6" descr="Verbindingen met effen opvulling">
              <a:extLst>
                <a:ext uri="{FF2B5EF4-FFF2-40B4-BE49-F238E27FC236}">
                  <a16:creationId xmlns:a16="http://schemas.microsoft.com/office/drawing/2014/main" id="{F7CE5DA6-2A9E-C659-0435-EAC309379C3B}"/>
                </a:ext>
              </a:extLst>
            </p:cNvPr>
            <p:cNvPicPr>
              <a:picLocks noChangeAspect="1"/>
            </p:cNvPicPr>
            <p:nvPr/>
          </p:nvPicPr>
          <p:blipFill>
            <a:blip>
              <a:extLst>
                <a:ext uri="{96DAC541-7B7A-43D3-8B79-37D633B846F1}">
                  <asvg:svgBlip xmlns:asvg="http://schemas.microsoft.com/office/drawing/2016/SVG/main" r:embed="rId4"/>
                </a:ext>
              </a:extLst>
            </a:blip>
            <a:srcRect l="78080" t="33091" r="2315" b="40301"/>
            <a:stretch>
              <a:fillRect/>
            </a:stretch>
          </p:blipFill>
          <p:spPr>
            <a:xfrm>
              <a:off x="9072642" y="4457778"/>
              <a:ext cx="847914" cy="1150705"/>
            </a:xfrm>
            <a:prstGeom prst="rect">
              <a:avLst/>
            </a:prstGeom>
          </p:spPr>
        </p:pic>
        <p:pic>
          <p:nvPicPr>
            <p:cNvPr id="8" name="Graphic 7" descr="Verbindingen met effen opvulling">
              <a:extLst>
                <a:ext uri="{FF2B5EF4-FFF2-40B4-BE49-F238E27FC236}">
                  <a16:creationId xmlns:a16="http://schemas.microsoft.com/office/drawing/2014/main" id="{24C08F05-A2C6-2D37-BE73-1F6D40A92B37}"/>
                </a:ext>
              </a:extLst>
            </p:cNvPr>
            <p:cNvPicPr>
              <a:picLocks noChangeAspect="1"/>
            </p:cNvPicPr>
            <p:nvPr/>
          </p:nvPicPr>
          <p:blipFill>
            <a:blip>
              <a:extLst>
                <a:ext uri="{96DAC541-7B7A-43D3-8B79-37D633B846F1}">
                  <asvg:svgBlip xmlns:asvg="http://schemas.microsoft.com/office/drawing/2016/SVG/main" r:embed="rId4"/>
                </a:ext>
              </a:extLst>
            </a:blip>
            <a:srcRect l="70583" t="40499" r="2315" b="41078"/>
            <a:stretch>
              <a:fillRect/>
            </a:stretch>
          </p:blipFill>
          <p:spPr>
            <a:xfrm>
              <a:off x="9820161" y="1011525"/>
              <a:ext cx="1172169" cy="796728"/>
            </a:xfrm>
            <a:prstGeom prst="rect">
              <a:avLst/>
            </a:prstGeom>
          </p:spPr>
        </p:pic>
      </p:grpSp>
      <p:pic>
        <p:nvPicPr>
          <p:cNvPr id="10" name="Graphic 9">
            <a:extLst>
              <a:ext uri="{FF2B5EF4-FFF2-40B4-BE49-F238E27FC236}">
                <a16:creationId xmlns:a16="http://schemas.microsoft.com/office/drawing/2014/main" id="{89199B94-C555-DC0C-0180-B77324A0E4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01164" y="691292"/>
            <a:ext cx="2293962" cy="796728"/>
          </a:xfrm>
          <a:prstGeom prst="rect">
            <a:avLst/>
          </a:prstGeom>
          <a:effectLst/>
        </p:spPr>
      </p:pic>
    </p:spTree>
    <p:extLst>
      <p:ext uri="{BB962C8B-B14F-4D97-AF65-F5344CB8AC3E}">
        <p14:creationId xmlns:p14="http://schemas.microsoft.com/office/powerpoint/2010/main" val="3204591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0BE9-CF88-4485-272B-5627057A633B}"/>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id="{8B2B890C-D931-960D-DF67-4259A8FA0FD1}"/>
              </a:ext>
            </a:extLst>
          </p:cNvPr>
          <p:cNvSpPr>
            <a:spLocks noGrp="1"/>
          </p:cNvSpPr>
          <p:nvPr>
            <p:ph idx="1"/>
          </p:nvPr>
        </p:nvSpPr>
        <p:spPr>
          <a:xfrm>
            <a:off x="1001487" y="1807370"/>
            <a:ext cx="7541706" cy="4787566"/>
          </a:xfrm>
        </p:spPr>
        <p:txBody>
          <a:bodyPr>
            <a:normAutofit lnSpcReduction="10000"/>
          </a:bodyPr>
          <a:lstStyle/>
          <a:p>
            <a:pPr>
              <a:lnSpc>
                <a:spcPct val="150000"/>
              </a:lnSpc>
              <a:buClr>
                <a:srgbClr val="78BFC5"/>
              </a:buClr>
              <a:buFont typeface="Courier New" panose="02070309020205020404" pitchFamily="49" charset="0"/>
              <a:buChar char="o"/>
            </a:pPr>
            <a:r>
              <a:rPr lang="nl-NL" sz="2000" dirty="0">
                <a:solidFill>
                  <a:schemeClr val="accent6"/>
                </a:solidFill>
              </a:rPr>
              <a:t>Verzekeraars nemen samen met, regio’s, zorg-, hulp- en brancheorganisaties het initiatief om een Mentaal Schakelpunt (MSP) te implementeren: een landelijk schakelpunt dat fungeert als verwijsondersteuner en mensen snel en passend toe leidt naar hulp of zorg, op de juiste plek.</a:t>
            </a:r>
          </a:p>
          <a:p>
            <a:pPr>
              <a:lnSpc>
                <a:spcPct val="150000"/>
              </a:lnSpc>
              <a:buClr>
                <a:srgbClr val="78BFC5"/>
              </a:buClr>
              <a:buFont typeface="Courier New" panose="02070309020205020404" pitchFamily="49" charset="0"/>
              <a:buChar char="o"/>
            </a:pPr>
            <a:r>
              <a:rPr lang="nl-NL" sz="2000" dirty="0">
                <a:solidFill>
                  <a:schemeClr val="accent6"/>
                </a:solidFill>
              </a:rPr>
              <a:t>Het Mentaal Schakelpunt zorgt voor een betere aansluiting tussen vraag en aanbod, snellere toegang tot zorg en meer transparantie voor zowel verwijzers als cliënten.  </a:t>
            </a:r>
          </a:p>
          <a:p>
            <a:pPr>
              <a:lnSpc>
                <a:spcPct val="150000"/>
              </a:lnSpc>
              <a:buClr>
                <a:srgbClr val="78BFC5"/>
              </a:buClr>
              <a:buFont typeface="Courier New" panose="02070309020205020404" pitchFamily="49" charset="0"/>
              <a:buChar char="o"/>
            </a:pPr>
            <a:r>
              <a:rPr lang="nl-NL" sz="2000" dirty="0">
                <a:solidFill>
                  <a:schemeClr val="accent6"/>
                </a:solidFill>
              </a:rPr>
              <a:t>De MSP-organisatie ondersteunt regio’s bij het uniform realiseren van hun plannen. Dit doen wij in verbinding en met een hoog werktempo. </a:t>
            </a:r>
          </a:p>
        </p:txBody>
      </p:sp>
      <p:pic>
        <p:nvPicPr>
          <p:cNvPr id="19" name="Afbeelding 18">
            <a:extLst>
              <a:ext uri="{FF2B5EF4-FFF2-40B4-BE49-F238E27FC236}">
                <a16:creationId xmlns:a16="http://schemas.microsoft.com/office/drawing/2014/main" id="{A174F9AD-E252-C8CC-6F2F-34E6081B233C}"/>
              </a:ext>
            </a:extLst>
          </p:cNvPr>
          <p:cNvPicPr>
            <a:picLocks noChangeAspect="1"/>
          </p:cNvPicPr>
          <p:nvPr/>
        </p:nvPicPr>
        <p:blipFill>
          <a:blip r:embed="rId2"/>
          <a:stretch>
            <a:fillRect/>
          </a:stretch>
        </p:blipFill>
        <p:spPr>
          <a:xfrm>
            <a:off x="1981323" y="1217008"/>
            <a:ext cx="360000" cy="360000"/>
          </a:xfrm>
          <a:prstGeom prst="rect">
            <a:avLst/>
          </a:prstGeom>
        </p:spPr>
      </p:pic>
      <p:cxnSp>
        <p:nvCxnSpPr>
          <p:cNvPr id="20" name="Rechte verbindingslijn 19">
            <a:extLst>
              <a:ext uri="{FF2B5EF4-FFF2-40B4-BE49-F238E27FC236}">
                <a16:creationId xmlns:a16="http://schemas.microsoft.com/office/drawing/2014/main" id="{D27D99A3-E3F9-4E5A-1F34-B8EA35666226}"/>
              </a:ext>
            </a:extLst>
          </p:cNvPr>
          <p:cNvCxnSpPr>
            <a:cxnSpLocks/>
          </p:cNvCxnSpPr>
          <p:nvPr/>
        </p:nvCxnSpPr>
        <p:spPr>
          <a:xfrm>
            <a:off x="-1695504" y="1397008"/>
            <a:ext cx="3729117"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DD0B5F28-3B7A-5194-D24E-61236E1A5786}"/>
              </a:ext>
            </a:extLst>
          </p:cNvPr>
          <p:cNvCxnSpPr>
            <a:cxnSpLocks/>
          </p:cNvCxnSpPr>
          <p:nvPr/>
        </p:nvCxnSpPr>
        <p:spPr>
          <a:xfrm>
            <a:off x="2286090" y="1397008"/>
            <a:ext cx="10538370"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30" name="Tijdelijke aanduiding voor dianummer 29">
            <a:extLst>
              <a:ext uri="{FF2B5EF4-FFF2-40B4-BE49-F238E27FC236}">
                <a16:creationId xmlns:a16="http://schemas.microsoft.com/office/drawing/2014/main" id="{1A3EB7E1-675C-0EEF-31A6-0A6093C6B09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pic>
        <p:nvPicPr>
          <p:cNvPr id="4" name="Afbeelding 77">
            <a:extLst>
              <a:ext uri="{FF2B5EF4-FFF2-40B4-BE49-F238E27FC236}">
                <a16:creationId xmlns:a16="http://schemas.microsoft.com/office/drawing/2014/main" id="{9D447046-7221-098F-C15A-59FF655EB11D}"/>
              </a:ext>
            </a:extLst>
          </p:cNvPr>
          <p:cNvPicPr>
            <a:picLocks noChangeAspect="1"/>
          </p:cNvPicPr>
          <p:nvPr/>
        </p:nvPicPr>
        <p:blipFill>
          <a:blip r:embed="rId3"/>
          <a:stretch>
            <a:fillRect/>
          </a:stretch>
        </p:blipFill>
        <p:spPr>
          <a:xfrm>
            <a:off x="8906673" y="3585992"/>
            <a:ext cx="539027" cy="592929"/>
          </a:xfrm>
          <a:prstGeom prst="rect">
            <a:avLst/>
          </a:prstGeom>
        </p:spPr>
      </p:pic>
      <p:pic>
        <p:nvPicPr>
          <p:cNvPr id="8" name="Afbeelding 33">
            <a:extLst>
              <a:ext uri="{FF2B5EF4-FFF2-40B4-BE49-F238E27FC236}">
                <a16:creationId xmlns:a16="http://schemas.microsoft.com/office/drawing/2014/main" id="{E4F32903-8980-0C6A-47D7-8BC3F6814BB3}"/>
              </a:ext>
            </a:extLst>
          </p:cNvPr>
          <p:cNvPicPr>
            <a:picLocks noChangeAspect="1"/>
          </p:cNvPicPr>
          <p:nvPr/>
        </p:nvPicPr>
        <p:blipFill>
          <a:blip r:embed="rId4"/>
          <a:stretch>
            <a:fillRect/>
          </a:stretch>
        </p:blipFill>
        <p:spPr>
          <a:xfrm>
            <a:off x="9016619" y="2812746"/>
            <a:ext cx="539027" cy="592929"/>
          </a:xfrm>
          <a:prstGeom prst="rect">
            <a:avLst/>
          </a:prstGeom>
        </p:spPr>
      </p:pic>
      <p:pic>
        <p:nvPicPr>
          <p:cNvPr id="9" name="Afbeelding 51">
            <a:extLst>
              <a:ext uri="{FF2B5EF4-FFF2-40B4-BE49-F238E27FC236}">
                <a16:creationId xmlns:a16="http://schemas.microsoft.com/office/drawing/2014/main" id="{CCC7519E-4180-61BB-F228-CF24895A99AD}"/>
              </a:ext>
            </a:extLst>
          </p:cNvPr>
          <p:cNvPicPr>
            <a:picLocks noChangeAspect="1"/>
          </p:cNvPicPr>
          <p:nvPr/>
        </p:nvPicPr>
        <p:blipFill>
          <a:blip r:embed="rId5"/>
          <a:stretch>
            <a:fillRect/>
          </a:stretch>
        </p:blipFill>
        <p:spPr>
          <a:xfrm>
            <a:off x="8747106" y="2812746"/>
            <a:ext cx="539027" cy="592929"/>
          </a:xfrm>
          <a:prstGeom prst="rect">
            <a:avLst/>
          </a:prstGeom>
        </p:spPr>
      </p:pic>
      <p:cxnSp>
        <p:nvCxnSpPr>
          <p:cNvPr id="10" name="Rechte verbindingslijn met pijl 156">
            <a:extLst>
              <a:ext uri="{FF2B5EF4-FFF2-40B4-BE49-F238E27FC236}">
                <a16:creationId xmlns:a16="http://schemas.microsoft.com/office/drawing/2014/main" id="{E1780295-B5B3-5F90-5B3F-EFFF7BBC1FC5}"/>
              </a:ext>
            </a:extLst>
          </p:cNvPr>
          <p:cNvCxnSpPr>
            <a:cxnSpLocks/>
            <a:endCxn id="13" idx="1"/>
          </p:cNvCxnSpPr>
          <p:nvPr/>
        </p:nvCxnSpPr>
        <p:spPr>
          <a:xfrm flipV="1">
            <a:off x="9399172" y="3014102"/>
            <a:ext cx="702664" cy="596315"/>
          </a:xfrm>
          <a:prstGeom prst="straightConnector1">
            <a:avLst/>
          </a:prstGeom>
          <a:noFill/>
          <a:ln w="12700" cap="flat" cmpd="sng" algn="ctr">
            <a:solidFill>
              <a:srgbClr val="000000"/>
            </a:solidFill>
            <a:prstDash val="solid"/>
            <a:miter lim="800000"/>
            <a:headEnd type="none" w="med" len="med"/>
            <a:tailEnd type="arrow" w="med" len="med"/>
          </a:ln>
          <a:effectLst/>
        </p:spPr>
      </p:cxnSp>
      <p:cxnSp>
        <p:nvCxnSpPr>
          <p:cNvPr id="11" name="Rechte verbindingslijn met pijl 156">
            <a:extLst>
              <a:ext uri="{FF2B5EF4-FFF2-40B4-BE49-F238E27FC236}">
                <a16:creationId xmlns:a16="http://schemas.microsoft.com/office/drawing/2014/main" id="{3E3AEBC8-6FE6-226E-4613-E098B34E4AAF}"/>
              </a:ext>
            </a:extLst>
          </p:cNvPr>
          <p:cNvCxnSpPr>
            <a:cxnSpLocks/>
            <a:endCxn id="14" idx="1"/>
          </p:cNvCxnSpPr>
          <p:nvPr/>
        </p:nvCxnSpPr>
        <p:spPr>
          <a:xfrm>
            <a:off x="9444605" y="3994748"/>
            <a:ext cx="657231" cy="385596"/>
          </a:xfrm>
          <a:prstGeom prst="straightConnector1">
            <a:avLst/>
          </a:prstGeom>
          <a:noFill/>
          <a:ln w="12700" cap="flat" cmpd="sng" algn="ctr">
            <a:solidFill>
              <a:srgbClr val="000000"/>
            </a:solidFill>
            <a:prstDash val="solid"/>
            <a:miter lim="800000"/>
            <a:headEnd type="none" w="med" len="med"/>
            <a:tailEnd type="arrow" w="med" len="med"/>
          </a:ln>
          <a:effectLst/>
        </p:spPr>
      </p:cxnSp>
      <p:cxnSp>
        <p:nvCxnSpPr>
          <p:cNvPr id="12" name="Rechte verbindingslijn met pijl 156">
            <a:extLst>
              <a:ext uri="{FF2B5EF4-FFF2-40B4-BE49-F238E27FC236}">
                <a16:creationId xmlns:a16="http://schemas.microsoft.com/office/drawing/2014/main" id="{B81BACDE-D619-EBEE-95F0-781CF7C45918}"/>
              </a:ext>
            </a:extLst>
          </p:cNvPr>
          <p:cNvCxnSpPr>
            <a:cxnSpLocks/>
            <a:endCxn id="15" idx="1"/>
          </p:cNvCxnSpPr>
          <p:nvPr/>
        </p:nvCxnSpPr>
        <p:spPr>
          <a:xfrm>
            <a:off x="9399172" y="4167009"/>
            <a:ext cx="702664" cy="537407"/>
          </a:xfrm>
          <a:prstGeom prst="straightConnector1">
            <a:avLst/>
          </a:prstGeom>
          <a:noFill/>
          <a:ln w="12700" cap="flat" cmpd="sng" algn="ctr">
            <a:solidFill>
              <a:srgbClr val="000000"/>
            </a:solidFill>
            <a:prstDash val="solid"/>
            <a:miter lim="800000"/>
            <a:headEnd type="none" w="med" len="med"/>
            <a:tailEnd type="arrow" w="med" len="med"/>
          </a:ln>
          <a:effectLst/>
        </p:spPr>
      </p:cxnSp>
      <p:sp>
        <p:nvSpPr>
          <p:cNvPr id="13" name="TextBox 50">
            <a:extLst>
              <a:ext uri="{FF2B5EF4-FFF2-40B4-BE49-F238E27FC236}">
                <a16:creationId xmlns:a16="http://schemas.microsoft.com/office/drawing/2014/main" id="{EFC3CB06-8FB7-E291-750E-64B13973FC86}"/>
              </a:ext>
            </a:extLst>
          </p:cNvPr>
          <p:cNvSpPr txBox="1"/>
          <p:nvPr/>
        </p:nvSpPr>
        <p:spPr>
          <a:xfrm>
            <a:off x="10101836" y="2860213"/>
            <a:ext cx="161775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404040"/>
                </a:solidFill>
                <a:effectLst/>
                <a:uLnTx/>
                <a:uFillTx/>
                <a:latin typeface="Arial" panose="020B0604020202020204"/>
                <a:ea typeface="+mn-ea"/>
                <a:cs typeface="+mn-cs"/>
              </a:rPr>
              <a:t>Digitale (zelf)hulp </a:t>
            </a:r>
          </a:p>
        </p:txBody>
      </p:sp>
      <p:sp>
        <p:nvSpPr>
          <p:cNvPr id="14" name="TextBox 51">
            <a:extLst>
              <a:ext uri="{FF2B5EF4-FFF2-40B4-BE49-F238E27FC236}">
                <a16:creationId xmlns:a16="http://schemas.microsoft.com/office/drawing/2014/main" id="{20D6BB5A-75A2-51DF-F9A6-277115A93809}"/>
              </a:ext>
            </a:extLst>
          </p:cNvPr>
          <p:cNvSpPr txBox="1"/>
          <p:nvPr/>
        </p:nvSpPr>
        <p:spPr>
          <a:xfrm>
            <a:off x="10101836" y="4240445"/>
            <a:ext cx="1534379" cy="2797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404040"/>
                </a:solidFill>
                <a:effectLst/>
                <a:uLnTx/>
                <a:uFillTx/>
                <a:latin typeface="Arial" panose="020B0604020202020204"/>
                <a:ea typeface="+mn-ea"/>
                <a:cs typeface="+mn-cs"/>
              </a:rPr>
              <a:t>Generalistische GGZ</a:t>
            </a:r>
          </a:p>
        </p:txBody>
      </p:sp>
      <p:sp>
        <p:nvSpPr>
          <p:cNvPr id="15" name="TextBox 52">
            <a:extLst>
              <a:ext uri="{FF2B5EF4-FFF2-40B4-BE49-F238E27FC236}">
                <a16:creationId xmlns:a16="http://schemas.microsoft.com/office/drawing/2014/main" id="{8AFC3361-8E8B-8427-DC24-34C9870EEFED}"/>
              </a:ext>
            </a:extLst>
          </p:cNvPr>
          <p:cNvSpPr txBox="1"/>
          <p:nvPr/>
        </p:nvSpPr>
        <p:spPr>
          <a:xfrm>
            <a:off x="10101836" y="4564517"/>
            <a:ext cx="1494635" cy="2797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404040"/>
                </a:solidFill>
                <a:effectLst/>
                <a:uLnTx/>
                <a:uFillTx/>
                <a:latin typeface="Arial" panose="020B0604020202020204"/>
                <a:ea typeface="+mn-ea"/>
                <a:cs typeface="+mn-cs"/>
              </a:rPr>
              <a:t>Specialistische GGZ</a:t>
            </a:r>
          </a:p>
        </p:txBody>
      </p:sp>
      <p:cxnSp>
        <p:nvCxnSpPr>
          <p:cNvPr id="16" name="Rechte verbindingslijn met pijl 156">
            <a:extLst>
              <a:ext uri="{FF2B5EF4-FFF2-40B4-BE49-F238E27FC236}">
                <a16:creationId xmlns:a16="http://schemas.microsoft.com/office/drawing/2014/main" id="{D1BE2848-7AB0-F8A9-57C6-AAE3B132E2F6}"/>
              </a:ext>
            </a:extLst>
          </p:cNvPr>
          <p:cNvCxnSpPr>
            <a:cxnSpLocks/>
          </p:cNvCxnSpPr>
          <p:nvPr/>
        </p:nvCxnSpPr>
        <p:spPr>
          <a:xfrm>
            <a:off x="8873766" y="3363115"/>
            <a:ext cx="6794" cy="313856"/>
          </a:xfrm>
          <a:prstGeom prst="straightConnector1">
            <a:avLst/>
          </a:prstGeom>
          <a:noFill/>
          <a:ln w="12700" cap="flat" cmpd="sng" algn="ctr">
            <a:solidFill>
              <a:srgbClr val="000000"/>
            </a:solidFill>
            <a:prstDash val="solid"/>
            <a:miter lim="800000"/>
            <a:headEnd type="none" w="med" len="med"/>
            <a:tailEnd type="arrow" w="med" len="med"/>
          </a:ln>
          <a:effectLst/>
        </p:spPr>
      </p:cxnSp>
      <p:cxnSp>
        <p:nvCxnSpPr>
          <p:cNvPr id="22" name="Straight Arrow Connector 83">
            <a:extLst>
              <a:ext uri="{FF2B5EF4-FFF2-40B4-BE49-F238E27FC236}">
                <a16:creationId xmlns:a16="http://schemas.microsoft.com/office/drawing/2014/main" id="{20BB29BC-2EAF-7C08-16DC-991437D4AB97}"/>
              </a:ext>
            </a:extLst>
          </p:cNvPr>
          <p:cNvCxnSpPr>
            <a:cxnSpLocks/>
          </p:cNvCxnSpPr>
          <p:nvPr/>
        </p:nvCxnSpPr>
        <p:spPr>
          <a:xfrm flipH="1" flipV="1">
            <a:off x="9412556" y="4332548"/>
            <a:ext cx="29596" cy="17672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92">
            <a:extLst>
              <a:ext uri="{FF2B5EF4-FFF2-40B4-BE49-F238E27FC236}">
                <a16:creationId xmlns:a16="http://schemas.microsoft.com/office/drawing/2014/main" id="{1E3D2AAE-05FC-908C-F98E-E5D8BB08632A}"/>
              </a:ext>
            </a:extLst>
          </p:cNvPr>
          <p:cNvSpPr txBox="1"/>
          <p:nvPr/>
        </p:nvSpPr>
        <p:spPr>
          <a:xfrm>
            <a:off x="8960553" y="3305910"/>
            <a:ext cx="359284" cy="2797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404040"/>
                </a:solidFill>
                <a:effectLst/>
                <a:uLnTx/>
                <a:uFillTx/>
                <a:latin typeface="Arial" panose="020B0604020202020204"/>
                <a:ea typeface="+mn-ea"/>
                <a:cs typeface="+mn-cs"/>
              </a:rPr>
              <a:t>HA</a:t>
            </a:r>
          </a:p>
        </p:txBody>
      </p:sp>
      <p:sp>
        <p:nvSpPr>
          <p:cNvPr id="26" name="Rechthoek 25">
            <a:extLst>
              <a:ext uri="{FF2B5EF4-FFF2-40B4-BE49-F238E27FC236}">
                <a16:creationId xmlns:a16="http://schemas.microsoft.com/office/drawing/2014/main" id="{B71BE126-6A19-E7E8-B3E6-9703D861FC63}"/>
              </a:ext>
            </a:extLst>
          </p:cNvPr>
          <p:cNvSpPr/>
          <p:nvPr/>
        </p:nvSpPr>
        <p:spPr>
          <a:xfrm>
            <a:off x="8610600" y="2507367"/>
            <a:ext cx="2958208" cy="2541402"/>
          </a:xfrm>
          <a:prstGeom prst="rect">
            <a:avLst/>
          </a:prstGeom>
          <a:noFill/>
          <a:ln>
            <a:solidFill>
              <a:schemeClr val="tx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rial" panose="020B0604020202020204"/>
                <a:ea typeface="+mn-ea"/>
                <a:cs typeface="+mn-cs"/>
              </a:rPr>
              <a:t>\</a:t>
            </a:r>
          </a:p>
        </p:txBody>
      </p:sp>
      <p:sp>
        <p:nvSpPr>
          <p:cNvPr id="27" name="TextBox 50">
            <a:extLst>
              <a:ext uri="{FF2B5EF4-FFF2-40B4-BE49-F238E27FC236}">
                <a16:creationId xmlns:a16="http://schemas.microsoft.com/office/drawing/2014/main" id="{63D03527-5E6E-1C9E-5DC2-3B6BB4DFECF8}"/>
              </a:ext>
            </a:extLst>
          </p:cNvPr>
          <p:cNvSpPr txBox="1"/>
          <p:nvPr/>
        </p:nvSpPr>
        <p:spPr>
          <a:xfrm>
            <a:off x="10101836" y="3888392"/>
            <a:ext cx="101181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404040"/>
                </a:solidFill>
                <a:effectLst/>
                <a:uLnTx/>
                <a:uFillTx/>
                <a:latin typeface="Arial" panose="020B0604020202020204"/>
                <a:ea typeface="+mn-ea"/>
                <a:cs typeface="+mn-cs"/>
              </a:rPr>
              <a:t>POH GGZ</a:t>
            </a:r>
          </a:p>
        </p:txBody>
      </p:sp>
      <p:sp>
        <p:nvSpPr>
          <p:cNvPr id="28" name="TextBox 50">
            <a:extLst>
              <a:ext uri="{FF2B5EF4-FFF2-40B4-BE49-F238E27FC236}">
                <a16:creationId xmlns:a16="http://schemas.microsoft.com/office/drawing/2014/main" id="{018D1341-1939-ED1C-B1E2-F896A1EC3C17}"/>
              </a:ext>
            </a:extLst>
          </p:cNvPr>
          <p:cNvSpPr txBox="1"/>
          <p:nvPr/>
        </p:nvSpPr>
        <p:spPr>
          <a:xfrm>
            <a:off x="10101836" y="3564319"/>
            <a:ext cx="1164761" cy="2797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404040"/>
                </a:solidFill>
                <a:effectLst/>
                <a:uLnTx/>
                <a:uFillTx/>
                <a:latin typeface="Arial" panose="020B0604020202020204"/>
                <a:ea typeface="+mn-ea"/>
                <a:cs typeface="+mn-cs"/>
              </a:rPr>
              <a:t>Sociaal domein</a:t>
            </a:r>
          </a:p>
        </p:txBody>
      </p:sp>
      <p:sp>
        <p:nvSpPr>
          <p:cNvPr id="29" name="TextBox 50">
            <a:extLst>
              <a:ext uri="{FF2B5EF4-FFF2-40B4-BE49-F238E27FC236}">
                <a16:creationId xmlns:a16="http://schemas.microsoft.com/office/drawing/2014/main" id="{7CD81C97-4924-FB0D-DAB0-B9BB94723E64}"/>
              </a:ext>
            </a:extLst>
          </p:cNvPr>
          <p:cNvSpPr txBox="1"/>
          <p:nvPr/>
        </p:nvSpPr>
        <p:spPr>
          <a:xfrm>
            <a:off x="10101836" y="3212266"/>
            <a:ext cx="131959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404040"/>
                </a:solidFill>
                <a:effectLst/>
                <a:uLnTx/>
                <a:uFillTx/>
                <a:latin typeface="Arial" panose="020B0604020202020204"/>
                <a:ea typeface="+mn-ea"/>
                <a:cs typeface="+mn-cs"/>
              </a:rPr>
              <a:t>Eigen netwerk</a:t>
            </a:r>
          </a:p>
        </p:txBody>
      </p:sp>
      <p:cxnSp>
        <p:nvCxnSpPr>
          <p:cNvPr id="31" name="Rechte verbindingslijn met pijl 156">
            <a:extLst>
              <a:ext uri="{FF2B5EF4-FFF2-40B4-BE49-F238E27FC236}">
                <a16:creationId xmlns:a16="http://schemas.microsoft.com/office/drawing/2014/main" id="{E7EACEA1-15DF-4619-9AEF-39863ED4EF9B}"/>
              </a:ext>
            </a:extLst>
          </p:cNvPr>
          <p:cNvCxnSpPr>
            <a:cxnSpLocks/>
            <a:endCxn id="29" idx="1"/>
          </p:cNvCxnSpPr>
          <p:nvPr/>
        </p:nvCxnSpPr>
        <p:spPr>
          <a:xfrm flipV="1">
            <a:off x="9444605" y="3366155"/>
            <a:ext cx="657231" cy="376701"/>
          </a:xfrm>
          <a:prstGeom prst="straightConnector1">
            <a:avLst/>
          </a:prstGeom>
          <a:noFill/>
          <a:ln w="12700" cap="flat" cmpd="sng" algn="ctr">
            <a:solidFill>
              <a:srgbClr val="000000"/>
            </a:solidFill>
            <a:prstDash val="solid"/>
            <a:miter lim="800000"/>
            <a:headEnd type="none" w="med" len="med"/>
            <a:tailEnd type="arrow" w="med" len="med"/>
          </a:ln>
          <a:effectLst/>
        </p:spPr>
      </p:cxnSp>
      <p:cxnSp>
        <p:nvCxnSpPr>
          <p:cNvPr id="32" name="Rechte verbindingslijn met pijl 156">
            <a:extLst>
              <a:ext uri="{FF2B5EF4-FFF2-40B4-BE49-F238E27FC236}">
                <a16:creationId xmlns:a16="http://schemas.microsoft.com/office/drawing/2014/main" id="{22F9B8EF-AD5B-D0CC-5F4B-B808F755CD81}"/>
              </a:ext>
            </a:extLst>
          </p:cNvPr>
          <p:cNvCxnSpPr>
            <a:cxnSpLocks/>
            <a:stCxn id="4" idx="3"/>
          </p:cNvCxnSpPr>
          <p:nvPr/>
        </p:nvCxnSpPr>
        <p:spPr>
          <a:xfrm flipV="1">
            <a:off x="9445700" y="3704218"/>
            <a:ext cx="625548" cy="178239"/>
          </a:xfrm>
          <a:prstGeom prst="straightConnector1">
            <a:avLst/>
          </a:prstGeom>
          <a:noFill/>
          <a:ln w="12700" cap="flat" cmpd="sng" algn="ctr">
            <a:solidFill>
              <a:srgbClr val="000000"/>
            </a:solidFill>
            <a:prstDash val="solid"/>
            <a:miter lim="800000"/>
            <a:headEnd type="none" w="med" len="med"/>
            <a:tailEnd type="arrow" w="med" len="med"/>
          </a:ln>
          <a:effectLst/>
        </p:spPr>
      </p:cxnSp>
      <p:cxnSp>
        <p:nvCxnSpPr>
          <p:cNvPr id="33" name="Rechte verbindingslijn met pijl 156">
            <a:extLst>
              <a:ext uri="{FF2B5EF4-FFF2-40B4-BE49-F238E27FC236}">
                <a16:creationId xmlns:a16="http://schemas.microsoft.com/office/drawing/2014/main" id="{D7C17644-2E48-8945-17C8-E3E0A73FFED9}"/>
              </a:ext>
            </a:extLst>
          </p:cNvPr>
          <p:cNvCxnSpPr>
            <a:cxnSpLocks/>
            <a:endCxn id="27" idx="1"/>
          </p:cNvCxnSpPr>
          <p:nvPr/>
        </p:nvCxnSpPr>
        <p:spPr>
          <a:xfrm>
            <a:off x="9551788" y="3979392"/>
            <a:ext cx="550048" cy="62889"/>
          </a:xfrm>
          <a:prstGeom prst="straightConnector1">
            <a:avLst/>
          </a:prstGeom>
          <a:noFill/>
          <a:ln w="12700" cap="flat" cmpd="sng" algn="ctr">
            <a:solidFill>
              <a:srgbClr val="000000"/>
            </a:solidFill>
            <a:prstDash val="solid"/>
            <a:miter lim="800000"/>
            <a:headEnd type="none" w="med" len="med"/>
            <a:tailEnd type="arrow" w="med" len="med"/>
          </a:ln>
          <a:effectLst/>
        </p:spPr>
      </p:cxnSp>
      <p:pic>
        <p:nvPicPr>
          <p:cNvPr id="34" name="Afbeelding 33">
            <a:extLst>
              <a:ext uri="{FF2B5EF4-FFF2-40B4-BE49-F238E27FC236}">
                <a16:creationId xmlns:a16="http://schemas.microsoft.com/office/drawing/2014/main" id="{B9F403E0-ED38-9046-C129-3D148F877185}"/>
              </a:ext>
            </a:extLst>
          </p:cNvPr>
          <p:cNvPicPr>
            <a:picLocks noChangeAspect="1"/>
          </p:cNvPicPr>
          <p:nvPr/>
        </p:nvPicPr>
        <p:blipFill>
          <a:blip r:embed="rId4"/>
          <a:stretch>
            <a:fillRect/>
          </a:stretch>
        </p:blipFill>
        <p:spPr>
          <a:xfrm>
            <a:off x="8895639" y="4202632"/>
            <a:ext cx="539027" cy="592929"/>
          </a:xfrm>
          <a:prstGeom prst="rect">
            <a:avLst/>
          </a:prstGeom>
        </p:spPr>
      </p:pic>
      <p:sp>
        <p:nvSpPr>
          <p:cNvPr id="7" name="Titel 1">
            <a:extLst>
              <a:ext uri="{FF2B5EF4-FFF2-40B4-BE49-F238E27FC236}">
                <a16:creationId xmlns:a16="http://schemas.microsoft.com/office/drawing/2014/main" id="{4CB77367-60DA-467B-3FA4-DD96007AF28F}"/>
              </a:ext>
            </a:extLst>
          </p:cNvPr>
          <p:cNvSpPr txBox="1">
            <a:spLocks/>
          </p:cNvSpPr>
          <p:nvPr/>
        </p:nvSpPr>
        <p:spPr>
          <a:xfrm>
            <a:off x="838200" y="681037"/>
            <a:ext cx="10515600" cy="68590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4000" dirty="0">
                <a:solidFill>
                  <a:srgbClr val="8F5FA9"/>
                </a:solidFill>
              </a:rPr>
              <a:t>2. Ambitie MSP</a:t>
            </a:r>
          </a:p>
        </p:txBody>
      </p:sp>
    </p:spTree>
    <p:extLst>
      <p:ext uri="{BB962C8B-B14F-4D97-AF65-F5344CB8AC3E}">
        <p14:creationId xmlns:p14="http://schemas.microsoft.com/office/powerpoint/2010/main" val="3408989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2FEE48B-1BFD-589A-38F0-CA1A03FAD50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A078BBD-F018-67B6-A3F6-D8F5FCB9AC25}"/>
              </a:ext>
            </a:extLst>
          </p:cNvPr>
          <p:cNvSpPr>
            <a:spLocks noGrp="1"/>
          </p:cNvSpPr>
          <p:nvPr>
            <p:ph type="title"/>
          </p:nvPr>
        </p:nvSpPr>
        <p:spPr>
          <a:xfrm>
            <a:off x="838200" y="681037"/>
            <a:ext cx="10515600" cy="685909"/>
          </a:xfrm>
        </p:spPr>
        <p:txBody>
          <a:bodyPr>
            <a:normAutofit fontScale="90000"/>
          </a:bodyPr>
          <a:lstStyle/>
          <a:p>
            <a:pPr algn="l"/>
            <a:r>
              <a:rPr lang="nl-NL" dirty="0">
                <a:solidFill>
                  <a:srgbClr val="8F5FA9"/>
                </a:solidFill>
              </a:rPr>
              <a:t>2. Deze partijen doen mee met het MSP</a:t>
            </a:r>
          </a:p>
        </p:txBody>
      </p:sp>
      <p:pic>
        <p:nvPicPr>
          <p:cNvPr id="19" name="Afbeelding 18">
            <a:extLst>
              <a:ext uri="{FF2B5EF4-FFF2-40B4-BE49-F238E27FC236}">
                <a16:creationId xmlns:a16="http://schemas.microsoft.com/office/drawing/2014/main" id="{B926D45C-D6F2-1F57-FE45-8A653BF4C50F}"/>
              </a:ext>
            </a:extLst>
          </p:cNvPr>
          <p:cNvPicPr>
            <a:picLocks noChangeAspect="1"/>
          </p:cNvPicPr>
          <p:nvPr/>
        </p:nvPicPr>
        <p:blipFill>
          <a:blip r:embed="rId2"/>
          <a:stretch>
            <a:fillRect/>
          </a:stretch>
        </p:blipFill>
        <p:spPr>
          <a:xfrm>
            <a:off x="6306747" y="1217008"/>
            <a:ext cx="360000" cy="360000"/>
          </a:xfrm>
          <a:prstGeom prst="rect">
            <a:avLst/>
          </a:prstGeom>
        </p:spPr>
      </p:pic>
      <p:cxnSp>
        <p:nvCxnSpPr>
          <p:cNvPr id="20" name="Rechte verbindingslijn 19">
            <a:extLst>
              <a:ext uri="{FF2B5EF4-FFF2-40B4-BE49-F238E27FC236}">
                <a16:creationId xmlns:a16="http://schemas.microsoft.com/office/drawing/2014/main" id="{EB98899F-7FAE-C786-75FF-9C163F1628D1}"/>
              </a:ext>
            </a:extLst>
          </p:cNvPr>
          <p:cNvCxnSpPr>
            <a:cxnSpLocks/>
            <a:endCxn id="19" idx="1"/>
          </p:cNvCxnSpPr>
          <p:nvPr/>
        </p:nvCxnSpPr>
        <p:spPr>
          <a:xfrm>
            <a:off x="-1695504" y="1397008"/>
            <a:ext cx="8002251"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sp>
        <p:nvSpPr>
          <p:cNvPr id="24" name="Ondertitel 2">
            <a:extLst>
              <a:ext uri="{FF2B5EF4-FFF2-40B4-BE49-F238E27FC236}">
                <a16:creationId xmlns:a16="http://schemas.microsoft.com/office/drawing/2014/main" id="{DB6BF17C-898A-AE0C-5C4D-2048A8733C83}"/>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1200" b="0" i="0" u="none" strike="noStrike" kern="1200" cap="none" spc="0" normalizeH="0" baseline="0" noProof="0" dirty="0">
                <a:ln>
                  <a:noFill/>
                </a:ln>
                <a:solidFill>
                  <a:srgbClr val="B979D3"/>
                </a:solidFill>
                <a:effectLst/>
                <a:uLnTx/>
                <a:uFillTx/>
                <a:latin typeface="Avenir Light" panose="020B0402020203020204" pitchFamily="34" charset="77"/>
                <a:ea typeface="+mn-ea"/>
                <a:cs typeface="+mn-cs"/>
              </a:rPr>
              <a:t>Mentaal Schakelpunt </a:t>
            </a:r>
          </a:p>
        </p:txBody>
      </p:sp>
      <p:sp>
        <p:nvSpPr>
          <p:cNvPr id="30" name="Tijdelijke aanduiding voor dianummer 29">
            <a:extLst>
              <a:ext uri="{FF2B5EF4-FFF2-40B4-BE49-F238E27FC236}">
                <a16:creationId xmlns:a16="http://schemas.microsoft.com/office/drawing/2014/main" id="{54633E57-D705-B866-6CDB-FF16C493D5D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sp>
        <p:nvSpPr>
          <p:cNvPr id="9" name="AutoShape 2">
            <a:extLst>
              <a:ext uri="{FF2B5EF4-FFF2-40B4-BE49-F238E27FC236}">
                <a16:creationId xmlns:a16="http://schemas.microsoft.com/office/drawing/2014/main" id="{38DC90EA-E992-0481-F38B-DCBD90DDEF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2" name="Afbeelding 11">
            <a:extLst>
              <a:ext uri="{FF2B5EF4-FFF2-40B4-BE49-F238E27FC236}">
                <a16:creationId xmlns:a16="http://schemas.microsoft.com/office/drawing/2014/main" id="{3C5927BB-9DFA-9135-3FDF-AC3B7F18D932}"/>
              </a:ext>
            </a:extLst>
          </p:cNvPr>
          <p:cNvPicPr>
            <a:picLocks noChangeAspect="1"/>
          </p:cNvPicPr>
          <p:nvPr/>
        </p:nvPicPr>
        <p:blipFill>
          <a:blip r:embed="rId3"/>
          <a:stretch>
            <a:fillRect/>
          </a:stretch>
        </p:blipFill>
        <p:spPr>
          <a:xfrm>
            <a:off x="554821" y="3183665"/>
            <a:ext cx="923242" cy="324383"/>
          </a:xfrm>
          <a:prstGeom prst="rect">
            <a:avLst/>
          </a:prstGeom>
        </p:spPr>
      </p:pic>
      <p:pic>
        <p:nvPicPr>
          <p:cNvPr id="18" name="Afbeelding 17">
            <a:extLst>
              <a:ext uri="{FF2B5EF4-FFF2-40B4-BE49-F238E27FC236}">
                <a16:creationId xmlns:a16="http://schemas.microsoft.com/office/drawing/2014/main" id="{BE92EAD0-4816-C232-AA02-D8BA57E12E4A}"/>
              </a:ext>
            </a:extLst>
          </p:cNvPr>
          <p:cNvPicPr>
            <a:picLocks noChangeAspect="1"/>
          </p:cNvPicPr>
          <p:nvPr/>
        </p:nvPicPr>
        <p:blipFill>
          <a:blip r:embed="rId4"/>
          <a:stretch>
            <a:fillRect/>
          </a:stretch>
        </p:blipFill>
        <p:spPr>
          <a:xfrm>
            <a:off x="584703" y="4029153"/>
            <a:ext cx="500084" cy="521323"/>
          </a:xfrm>
          <a:prstGeom prst="rect">
            <a:avLst/>
          </a:prstGeom>
        </p:spPr>
      </p:pic>
      <p:pic>
        <p:nvPicPr>
          <p:cNvPr id="10" name="Afbeelding 9">
            <a:extLst>
              <a:ext uri="{FF2B5EF4-FFF2-40B4-BE49-F238E27FC236}">
                <a16:creationId xmlns:a16="http://schemas.microsoft.com/office/drawing/2014/main" id="{32CFCCA5-DADB-3DE3-73FC-631396C6841B}"/>
              </a:ext>
            </a:extLst>
          </p:cNvPr>
          <p:cNvPicPr>
            <a:picLocks noChangeAspect="1"/>
          </p:cNvPicPr>
          <p:nvPr/>
        </p:nvPicPr>
        <p:blipFill>
          <a:blip r:embed="rId5"/>
          <a:srcRect t="21791" b="20978"/>
          <a:stretch>
            <a:fillRect/>
          </a:stretch>
        </p:blipFill>
        <p:spPr>
          <a:xfrm>
            <a:off x="303948" y="5259987"/>
            <a:ext cx="1113923" cy="462709"/>
          </a:xfrm>
          <a:prstGeom prst="rect">
            <a:avLst/>
          </a:prstGeom>
        </p:spPr>
      </p:pic>
      <p:pic>
        <p:nvPicPr>
          <p:cNvPr id="13" name="Afbeelding 12">
            <a:extLst>
              <a:ext uri="{FF2B5EF4-FFF2-40B4-BE49-F238E27FC236}">
                <a16:creationId xmlns:a16="http://schemas.microsoft.com/office/drawing/2014/main" id="{E0D0399F-1B55-8405-0D39-1DF786B0591F}"/>
              </a:ext>
            </a:extLst>
          </p:cNvPr>
          <p:cNvPicPr>
            <a:picLocks noChangeAspect="1"/>
          </p:cNvPicPr>
          <p:nvPr/>
        </p:nvPicPr>
        <p:blipFill>
          <a:blip r:embed="rId6"/>
          <a:srcRect l="21401" r="20504"/>
          <a:stretch>
            <a:fillRect/>
          </a:stretch>
        </p:blipFill>
        <p:spPr>
          <a:xfrm>
            <a:off x="2105957" y="1980408"/>
            <a:ext cx="750391" cy="629484"/>
          </a:xfrm>
          <a:prstGeom prst="rect">
            <a:avLst/>
          </a:prstGeom>
        </p:spPr>
      </p:pic>
      <p:pic>
        <p:nvPicPr>
          <p:cNvPr id="17" name="Afbeelding 16">
            <a:extLst>
              <a:ext uri="{FF2B5EF4-FFF2-40B4-BE49-F238E27FC236}">
                <a16:creationId xmlns:a16="http://schemas.microsoft.com/office/drawing/2014/main" id="{E1521CD4-AA9F-A531-CD41-8BEC8B4413AD}"/>
              </a:ext>
            </a:extLst>
          </p:cNvPr>
          <p:cNvPicPr>
            <a:picLocks noChangeAspect="1"/>
          </p:cNvPicPr>
          <p:nvPr/>
        </p:nvPicPr>
        <p:blipFill>
          <a:blip r:embed="rId7"/>
          <a:stretch>
            <a:fillRect/>
          </a:stretch>
        </p:blipFill>
        <p:spPr>
          <a:xfrm>
            <a:off x="2050791" y="4050589"/>
            <a:ext cx="976146" cy="695735"/>
          </a:xfrm>
          <a:prstGeom prst="rect">
            <a:avLst/>
          </a:prstGeom>
        </p:spPr>
      </p:pic>
      <p:pic>
        <p:nvPicPr>
          <p:cNvPr id="25" name="Afbeelding 24">
            <a:extLst>
              <a:ext uri="{FF2B5EF4-FFF2-40B4-BE49-F238E27FC236}">
                <a16:creationId xmlns:a16="http://schemas.microsoft.com/office/drawing/2014/main" id="{026BDD2C-D71D-D514-4942-AC6613E08B0A}"/>
              </a:ext>
            </a:extLst>
          </p:cNvPr>
          <p:cNvPicPr>
            <a:picLocks noChangeAspect="1"/>
          </p:cNvPicPr>
          <p:nvPr/>
        </p:nvPicPr>
        <p:blipFill>
          <a:blip r:embed="rId8"/>
          <a:srcRect t="14502" b="16476"/>
          <a:stretch>
            <a:fillRect/>
          </a:stretch>
        </p:blipFill>
        <p:spPr>
          <a:xfrm>
            <a:off x="3507129" y="6122009"/>
            <a:ext cx="1511694" cy="650806"/>
          </a:xfrm>
          <a:prstGeom prst="rect">
            <a:avLst/>
          </a:prstGeom>
        </p:spPr>
      </p:pic>
      <p:pic>
        <p:nvPicPr>
          <p:cNvPr id="27" name="Afbeelding 26">
            <a:extLst>
              <a:ext uri="{FF2B5EF4-FFF2-40B4-BE49-F238E27FC236}">
                <a16:creationId xmlns:a16="http://schemas.microsoft.com/office/drawing/2014/main" id="{294E32E9-EBA0-5E19-84D7-7FE6D034EDE4}"/>
              </a:ext>
            </a:extLst>
          </p:cNvPr>
          <p:cNvPicPr>
            <a:picLocks noChangeAspect="1"/>
          </p:cNvPicPr>
          <p:nvPr/>
        </p:nvPicPr>
        <p:blipFill>
          <a:blip r:embed="rId9"/>
          <a:stretch>
            <a:fillRect/>
          </a:stretch>
        </p:blipFill>
        <p:spPr>
          <a:xfrm>
            <a:off x="1854969" y="5254346"/>
            <a:ext cx="1252369" cy="560421"/>
          </a:xfrm>
          <a:prstGeom prst="rect">
            <a:avLst/>
          </a:prstGeom>
        </p:spPr>
      </p:pic>
      <p:pic>
        <p:nvPicPr>
          <p:cNvPr id="29" name="Afbeelding 28">
            <a:extLst>
              <a:ext uri="{FF2B5EF4-FFF2-40B4-BE49-F238E27FC236}">
                <a16:creationId xmlns:a16="http://schemas.microsoft.com/office/drawing/2014/main" id="{7386F417-F379-24ED-2568-E1FFCE158B1D}"/>
              </a:ext>
            </a:extLst>
          </p:cNvPr>
          <p:cNvPicPr>
            <a:picLocks noChangeAspect="1"/>
          </p:cNvPicPr>
          <p:nvPr/>
        </p:nvPicPr>
        <p:blipFill>
          <a:blip r:embed="rId10"/>
          <a:stretch>
            <a:fillRect/>
          </a:stretch>
        </p:blipFill>
        <p:spPr>
          <a:xfrm>
            <a:off x="3711529" y="5275957"/>
            <a:ext cx="1201429" cy="475507"/>
          </a:xfrm>
          <a:prstGeom prst="rect">
            <a:avLst/>
          </a:prstGeom>
        </p:spPr>
      </p:pic>
      <p:pic>
        <p:nvPicPr>
          <p:cNvPr id="32" name="Afbeelding 31">
            <a:extLst>
              <a:ext uri="{FF2B5EF4-FFF2-40B4-BE49-F238E27FC236}">
                <a16:creationId xmlns:a16="http://schemas.microsoft.com/office/drawing/2014/main" id="{D35E3682-DF68-1895-34F8-F91A4FDC8CCC}"/>
              </a:ext>
            </a:extLst>
          </p:cNvPr>
          <p:cNvPicPr>
            <a:picLocks noChangeAspect="1"/>
          </p:cNvPicPr>
          <p:nvPr/>
        </p:nvPicPr>
        <p:blipFill>
          <a:blip r:embed="rId11"/>
          <a:stretch>
            <a:fillRect/>
          </a:stretch>
        </p:blipFill>
        <p:spPr>
          <a:xfrm>
            <a:off x="1855774" y="3099050"/>
            <a:ext cx="1231991" cy="443517"/>
          </a:xfrm>
          <a:prstGeom prst="rect">
            <a:avLst/>
          </a:prstGeom>
        </p:spPr>
      </p:pic>
      <p:pic>
        <p:nvPicPr>
          <p:cNvPr id="16" name="Afbeelding 15">
            <a:extLst>
              <a:ext uri="{FF2B5EF4-FFF2-40B4-BE49-F238E27FC236}">
                <a16:creationId xmlns:a16="http://schemas.microsoft.com/office/drawing/2014/main" id="{813BC391-2C9F-7F6C-142B-D1561876E2C1}"/>
              </a:ext>
            </a:extLst>
          </p:cNvPr>
          <p:cNvPicPr>
            <a:picLocks noChangeAspect="1"/>
          </p:cNvPicPr>
          <p:nvPr/>
        </p:nvPicPr>
        <p:blipFill>
          <a:blip r:embed="rId12"/>
          <a:stretch>
            <a:fillRect/>
          </a:stretch>
        </p:blipFill>
        <p:spPr>
          <a:xfrm>
            <a:off x="3299208" y="4311133"/>
            <a:ext cx="1758382" cy="279228"/>
          </a:xfrm>
          <a:prstGeom prst="rect">
            <a:avLst/>
          </a:prstGeom>
        </p:spPr>
      </p:pic>
      <p:cxnSp>
        <p:nvCxnSpPr>
          <p:cNvPr id="21" name="Rechte verbindingslijn 20">
            <a:extLst>
              <a:ext uri="{FF2B5EF4-FFF2-40B4-BE49-F238E27FC236}">
                <a16:creationId xmlns:a16="http://schemas.microsoft.com/office/drawing/2014/main" id="{2EB8E363-DAFF-CBDC-30C6-B73788DD548E}"/>
              </a:ext>
            </a:extLst>
          </p:cNvPr>
          <p:cNvCxnSpPr>
            <a:cxnSpLocks/>
          </p:cNvCxnSpPr>
          <p:nvPr/>
        </p:nvCxnSpPr>
        <p:spPr>
          <a:xfrm>
            <a:off x="2274230" y="1397008"/>
            <a:ext cx="10538370"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pic>
        <p:nvPicPr>
          <p:cNvPr id="23" name="Afbeelding 22">
            <a:extLst>
              <a:ext uri="{FF2B5EF4-FFF2-40B4-BE49-F238E27FC236}">
                <a16:creationId xmlns:a16="http://schemas.microsoft.com/office/drawing/2014/main" id="{FF6587EC-1991-1FC7-EC67-F4CAFA678735}"/>
              </a:ext>
            </a:extLst>
          </p:cNvPr>
          <p:cNvPicPr>
            <a:picLocks noChangeAspect="1"/>
          </p:cNvPicPr>
          <p:nvPr/>
        </p:nvPicPr>
        <p:blipFill>
          <a:blip r:embed="rId13"/>
          <a:stretch>
            <a:fillRect/>
          </a:stretch>
        </p:blipFill>
        <p:spPr>
          <a:xfrm>
            <a:off x="3806051" y="3015543"/>
            <a:ext cx="744696" cy="695737"/>
          </a:xfrm>
          <a:prstGeom prst="rect">
            <a:avLst/>
          </a:prstGeom>
        </p:spPr>
      </p:pic>
      <p:sp>
        <p:nvSpPr>
          <p:cNvPr id="33" name="Rechthoek: afgeronde hoeken 32">
            <a:extLst>
              <a:ext uri="{FF2B5EF4-FFF2-40B4-BE49-F238E27FC236}">
                <a16:creationId xmlns:a16="http://schemas.microsoft.com/office/drawing/2014/main" id="{B409F981-A8FB-CB94-22DF-BF86A8A0C4A3}"/>
              </a:ext>
            </a:extLst>
          </p:cNvPr>
          <p:cNvSpPr/>
          <p:nvPr/>
        </p:nvSpPr>
        <p:spPr>
          <a:xfrm>
            <a:off x="5463256" y="1917383"/>
            <a:ext cx="4526526" cy="4487878"/>
          </a:xfrm>
          <a:prstGeom prst="roundRect">
            <a:avLst>
              <a:gd name="adj" fmla="val 4334"/>
            </a:avLst>
          </a:prstGeom>
          <a:solidFill>
            <a:srgbClr val="AC87B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rPr>
              <a:t>De tot nu toe betrokken regio’s:</a:t>
            </a:r>
          </a:p>
          <a:p>
            <a:pPr algn="ctr"/>
            <a:endParaRPr lang="nl-NL" dirty="0">
              <a:solidFill>
                <a:schemeClr val="tx1"/>
              </a:solidFill>
            </a:endParaRPr>
          </a:p>
          <a:p>
            <a:pPr marL="342900" indent="-342900">
              <a:buAutoNum type="arabicPeriod"/>
            </a:pPr>
            <a:r>
              <a:rPr lang="nl-NL" dirty="0"/>
              <a:t>Midden en West Brabant </a:t>
            </a:r>
          </a:p>
          <a:p>
            <a:pPr marL="342900" indent="-342900">
              <a:buAutoNum type="arabicPeriod"/>
            </a:pPr>
            <a:r>
              <a:rPr lang="nl-NL" dirty="0"/>
              <a:t>Samen in Gezondheid (Oss, Uden Veghel</a:t>
            </a:r>
          </a:p>
          <a:p>
            <a:pPr marL="342900" indent="-342900">
              <a:buAutoNum type="arabicPeriod"/>
            </a:pPr>
            <a:r>
              <a:rPr lang="nl-NL" dirty="0"/>
              <a:t>Eindhoven </a:t>
            </a:r>
            <a:r>
              <a:rPr lang="nl-NL" dirty="0" err="1"/>
              <a:t>eo</a:t>
            </a:r>
            <a:endParaRPr lang="nl-NL" dirty="0"/>
          </a:p>
          <a:p>
            <a:pPr marL="342900" indent="-342900">
              <a:buAutoNum type="arabicPeriod"/>
            </a:pPr>
            <a:r>
              <a:rPr lang="nl-NL" dirty="0"/>
              <a:t>Noord en Midden Limburg</a:t>
            </a:r>
          </a:p>
          <a:p>
            <a:pPr marL="342900" indent="-342900">
              <a:buAutoNum type="arabicPeriod"/>
            </a:pPr>
            <a:r>
              <a:rPr lang="nl-NL" dirty="0"/>
              <a:t>Zuid Limburg</a:t>
            </a:r>
          </a:p>
          <a:p>
            <a:pPr marL="342900" indent="-342900">
              <a:buAutoNum type="arabicPeriod"/>
            </a:pPr>
            <a:r>
              <a:rPr lang="nl-NL" dirty="0"/>
              <a:t>Drenthe</a:t>
            </a:r>
          </a:p>
          <a:p>
            <a:pPr marL="342900" indent="-342900">
              <a:buAutoNum type="arabicPeriod"/>
            </a:pPr>
            <a:r>
              <a:rPr lang="nl-NL" dirty="0"/>
              <a:t>Rotterdam Rijnmond.</a:t>
            </a:r>
          </a:p>
          <a:p>
            <a:endParaRPr lang="nl-NL" dirty="0">
              <a:solidFill>
                <a:schemeClr val="tx1"/>
              </a:solidFill>
            </a:endParaRPr>
          </a:p>
        </p:txBody>
      </p:sp>
      <p:pic>
        <p:nvPicPr>
          <p:cNvPr id="5" name="Afbeelding 4">
            <a:extLst>
              <a:ext uri="{FF2B5EF4-FFF2-40B4-BE49-F238E27FC236}">
                <a16:creationId xmlns:a16="http://schemas.microsoft.com/office/drawing/2014/main" id="{00246EE4-71D1-B784-B657-0B22F3BCBDAB}"/>
              </a:ext>
            </a:extLst>
          </p:cNvPr>
          <p:cNvPicPr>
            <a:picLocks noChangeAspect="1"/>
          </p:cNvPicPr>
          <p:nvPr/>
        </p:nvPicPr>
        <p:blipFill>
          <a:blip r:embed="rId14"/>
          <a:stretch>
            <a:fillRect/>
          </a:stretch>
        </p:blipFill>
        <p:spPr>
          <a:xfrm>
            <a:off x="8791067" y="2154516"/>
            <a:ext cx="3761449" cy="4487879"/>
          </a:xfrm>
          <a:prstGeom prst="rect">
            <a:avLst/>
          </a:prstGeom>
        </p:spPr>
      </p:pic>
    </p:spTree>
    <p:extLst>
      <p:ext uri="{BB962C8B-B14F-4D97-AF65-F5344CB8AC3E}">
        <p14:creationId xmlns:p14="http://schemas.microsoft.com/office/powerpoint/2010/main" val="4061023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A822AD7-2ED0-83F0-DF27-890C7CA86A2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0120BA7-1171-FBCE-9173-8EE8C1C5D4CD}"/>
              </a:ext>
            </a:extLst>
          </p:cNvPr>
          <p:cNvSpPr>
            <a:spLocks noGrp="1"/>
          </p:cNvSpPr>
          <p:nvPr>
            <p:ph type="title"/>
          </p:nvPr>
        </p:nvSpPr>
        <p:spPr>
          <a:xfrm>
            <a:off x="838200" y="681037"/>
            <a:ext cx="10515600" cy="685909"/>
          </a:xfrm>
        </p:spPr>
        <p:txBody>
          <a:bodyPr>
            <a:normAutofit fontScale="90000"/>
          </a:bodyPr>
          <a:lstStyle/>
          <a:p>
            <a:r>
              <a:rPr lang="nl-NL" dirty="0">
                <a:solidFill>
                  <a:srgbClr val="8F5FA9"/>
                </a:solidFill>
              </a:rPr>
              <a:t>2. Op deze manier zorgen wij voor verbinding</a:t>
            </a:r>
            <a:endParaRPr lang="nl-NL" sz="2200" dirty="0">
              <a:solidFill>
                <a:srgbClr val="8F5FA9"/>
              </a:solidFill>
            </a:endParaRPr>
          </a:p>
        </p:txBody>
      </p:sp>
      <p:sp>
        <p:nvSpPr>
          <p:cNvPr id="3" name="Ondertitel 2">
            <a:extLst>
              <a:ext uri="{FF2B5EF4-FFF2-40B4-BE49-F238E27FC236}">
                <a16:creationId xmlns:a16="http://schemas.microsoft.com/office/drawing/2014/main" id="{B68650EA-4C60-F471-DF94-FE91C6DECD25}"/>
              </a:ext>
            </a:extLst>
          </p:cNvPr>
          <p:cNvSpPr>
            <a:spLocks noGrp="1"/>
          </p:cNvSpPr>
          <p:nvPr>
            <p:ph idx="1"/>
          </p:nvPr>
        </p:nvSpPr>
        <p:spPr>
          <a:xfrm>
            <a:off x="4589979" y="4176095"/>
            <a:ext cx="3012041" cy="2699507"/>
          </a:xfrm>
          <a:solidFill>
            <a:srgbClr val="AC87BF"/>
          </a:solidFill>
          <a:ln>
            <a:solidFill>
              <a:schemeClr val="accent1"/>
            </a:solidFill>
          </a:ln>
        </p:spPr>
        <p:txBody>
          <a:bodyPr>
            <a:normAutofit lnSpcReduction="10000"/>
          </a:bodyPr>
          <a:lstStyle/>
          <a:p>
            <a:pPr marL="0" indent="0" algn="ctr">
              <a:buNone/>
            </a:pPr>
            <a:r>
              <a:rPr lang="nl-NL" dirty="0"/>
              <a:t>Kernteam</a:t>
            </a:r>
          </a:p>
          <a:p>
            <a:r>
              <a:rPr lang="nl-NL" sz="1800" dirty="0"/>
              <a:t>Diverse experts vanuit verschillende organisaties</a:t>
            </a:r>
          </a:p>
          <a:p>
            <a:r>
              <a:rPr lang="nl-NL" sz="1800" dirty="0"/>
              <a:t>Dagelijks werken aan het MSP onder leiding van programmamanager</a:t>
            </a:r>
          </a:p>
          <a:p>
            <a:r>
              <a:rPr lang="nl-NL" sz="1800" dirty="0"/>
              <a:t>Doorlopen balans zoeken tussen draagvlak en doorzetten</a:t>
            </a:r>
          </a:p>
        </p:txBody>
      </p:sp>
      <p:pic>
        <p:nvPicPr>
          <p:cNvPr id="19" name="Afbeelding 18">
            <a:extLst>
              <a:ext uri="{FF2B5EF4-FFF2-40B4-BE49-F238E27FC236}">
                <a16:creationId xmlns:a16="http://schemas.microsoft.com/office/drawing/2014/main" id="{0F477B15-87E1-92A2-AFD9-81AE278B7470}"/>
              </a:ext>
            </a:extLst>
          </p:cNvPr>
          <p:cNvPicPr>
            <a:picLocks noChangeAspect="1"/>
          </p:cNvPicPr>
          <p:nvPr/>
        </p:nvPicPr>
        <p:blipFill>
          <a:blip r:embed="rId2"/>
          <a:stretch>
            <a:fillRect/>
          </a:stretch>
        </p:blipFill>
        <p:spPr>
          <a:xfrm>
            <a:off x="8844476" y="1217008"/>
            <a:ext cx="360000" cy="360000"/>
          </a:xfrm>
          <a:prstGeom prst="rect">
            <a:avLst/>
          </a:prstGeom>
        </p:spPr>
      </p:pic>
      <p:cxnSp>
        <p:nvCxnSpPr>
          <p:cNvPr id="20" name="Rechte verbindingslijn 19">
            <a:extLst>
              <a:ext uri="{FF2B5EF4-FFF2-40B4-BE49-F238E27FC236}">
                <a16:creationId xmlns:a16="http://schemas.microsoft.com/office/drawing/2014/main" id="{4CCB68CE-5730-F62F-0B3B-24E563BFB990}"/>
              </a:ext>
            </a:extLst>
          </p:cNvPr>
          <p:cNvCxnSpPr>
            <a:cxnSpLocks/>
            <a:endCxn id="19" idx="1"/>
          </p:cNvCxnSpPr>
          <p:nvPr/>
        </p:nvCxnSpPr>
        <p:spPr>
          <a:xfrm>
            <a:off x="-1695504" y="1397008"/>
            <a:ext cx="10539980"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234E38C8-BD62-D3FA-D732-5506C9988B46}"/>
              </a:ext>
            </a:extLst>
          </p:cNvPr>
          <p:cNvCxnSpPr>
            <a:cxnSpLocks/>
            <a:stCxn id="19" idx="3"/>
          </p:cNvCxnSpPr>
          <p:nvPr/>
        </p:nvCxnSpPr>
        <p:spPr>
          <a:xfrm>
            <a:off x="9204476" y="1397008"/>
            <a:ext cx="3619984"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24" name="Ondertitel 2">
            <a:extLst>
              <a:ext uri="{FF2B5EF4-FFF2-40B4-BE49-F238E27FC236}">
                <a16:creationId xmlns:a16="http://schemas.microsoft.com/office/drawing/2014/main" id="{A475DA31-0FD0-B163-6A4A-BDDB18ADFF89}"/>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1200" b="0" i="0" u="none" strike="noStrike" kern="1200" cap="none" spc="0" normalizeH="0" baseline="0" noProof="0" dirty="0">
                <a:ln>
                  <a:noFill/>
                </a:ln>
                <a:solidFill>
                  <a:srgbClr val="B979D3"/>
                </a:solidFill>
                <a:effectLst/>
                <a:uLnTx/>
                <a:uFillTx/>
                <a:latin typeface="Avenir Light" panose="020B0402020203020204" pitchFamily="34" charset="77"/>
                <a:ea typeface="+mn-ea"/>
                <a:cs typeface="+mn-cs"/>
              </a:rPr>
              <a:t>Mentaal Schakelpunt </a:t>
            </a:r>
          </a:p>
        </p:txBody>
      </p:sp>
      <p:sp>
        <p:nvSpPr>
          <p:cNvPr id="30" name="Tijdelijke aanduiding voor dianummer 29">
            <a:extLst>
              <a:ext uri="{FF2B5EF4-FFF2-40B4-BE49-F238E27FC236}">
                <a16:creationId xmlns:a16="http://schemas.microsoft.com/office/drawing/2014/main" id="{59369E48-3E07-0DBF-F9EC-1BFC294DD4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sp>
        <p:nvSpPr>
          <p:cNvPr id="5" name="Ondertitel 2">
            <a:extLst>
              <a:ext uri="{FF2B5EF4-FFF2-40B4-BE49-F238E27FC236}">
                <a16:creationId xmlns:a16="http://schemas.microsoft.com/office/drawing/2014/main" id="{7AB34D4F-A385-6C7B-6031-0A895504E5FA}"/>
              </a:ext>
            </a:extLst>
          </p:cNvPr>
          <p:cNvSpPr txBox="1">
            <a:spLocks/>
          </p:cNvSpPr>
          <p:nvPr/>
        </p:nvSpPr>
        <p:spPr>
          <a:xfrm>
            <a:off x="8430801" y="3713758"/>
            <a:ext cx="3012041" cy="2699507"/>
          </a:xfrm>
          <a:prstGeom prst="rect">
            <a:avLst/>
          </a:prstGeom>
          <a:solidFill>
            <a:srgbClr val="78BFC5"/>
          </a:solidFill>
          <a:ln>
            <a:solidFill>
              <a:schemeClr val="accent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4000" dirty="0"/>
              <a:t>Regionale tafel</a:t>
            </a:r>
          </a:p>
          <a:p>
            <a:r>
              <a:rPr lang="nl-NL" dirty="0"/>
              <a:t>Vertegenwoordiging de deelnemende regio’s</a:t>
            </a:r>
          </a:p>
          <a:p>
            <a:r>
              <a:rPr lang="nl-NL" dirty="0"/>
              <a:t>Toetsen/ besluiten rondom product, proces en implementatie</a:t>
            </a:r>
          </a:p>
          <a:p>
            <a:r>
              <a:rPr lang="nl-NL" dirty="0"/>
              <a:t>Officiële opdrachtgever en geldschieter (via reeds toegewezen geld)</a:t>
            </a:r>
          </a:p>
          <a:p>
            <a:pPr marL="0" indent="0" algn="ctr">
              <a:buFont typeface="Arial" panose="020B0604020202020204" pitchFamily="34" charset="0"/>
              <a:buNone/>
            </a:pPr>
            <a:endParaRPr lang="nl-NL" dirty="0"/>
          </a:p>
        </p:txBody>
      </p:sp>
      <p:sp>
        <p:nvSpPr>
          <p:cNvPr id="6" name="Ondertitel 2">
            <a:extLst>
              <a:ext uri="{FF2B5EF4-FFF2-40B4-BE49-F238E27FC236}">
                <a16:creationId xmlns:a16="http://schemas.microsoft.com/office/drawing/2014/main" id="{5B383B13-D716-01DE-F187-F661E9F613AA}"/>
              </a:ext>
            </a:extLst>
          </p:cNvPr>
          <p:cNvSpPr txBox="1">
            <a:spLocks/>
          </p:cNvSpPr>
          <p:nvPr/>
        </p:nvSpPr>
        <p:spPr>
          <a:xfrm>
            <a:off x="749158" y="3713757"/>
            <a:ext cx="3012041" cy="2699507"/>
          </a:xfrm>
          <a:prstGeom prst="rect">
            <a:avLst/>
          </a:prstGeom>
          <a:solidFill>
            <a:srgbClr val="78BFC5"/>
          </a:solidFill>
          <a:ln>
            <a:solidFill>
              <a:schemeClr val="accent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dirty="0"/>
              <a:t>Landelijke tafel</a:t>
            </a:r>
          </a:p>
          <a:p>
            <a:r>
              <a:rPr lang="nl-NL" sz="2000" dirty="0"/>
              <a:t>Vertegenwoordiging van alle belangrijke partijen</a:t>
            </a:r>
          </a:p>
          <a:p>
            <a:r>
              <a:rPr lang="nl-NL" sz="2000" dirty="0"/>
              <a:t>Toetsten/ besluiten rondom landelijke kader en interoperabiliteit</a:t>
            </a:r>
          </a:p>
          <a:p>
            <a:r>
              <a:rPr lang="nl-NL" sz="2000" dirty="0"/>
              <a:t> Breed draagvlak organiseren</a:t>
            </a:r>
          </a:p>
          <a:p>
            <a:pPr marL="0" indent="0" algn="ctr">
              <a:buFont typeface="Arial" panose="020B0604020202020204" pitchFamily="34" charset="0"/>
              <a:buNone/>
            </a:pPr>
            <a:endParaRPr lang="nl-NL" dirty="0"/>
          </a:p>
        </p:txBody>
      </p:sp>
      <p:sp>
        <p:nvSpPr>
          <p:cNvPr id="7" name="Rechthoek 6">
            <a:extLst>
              <a:ext uri="{FF2B5EF4-FFF2-40B4-BE49-F238E27FC236}">
                <a16:creationId xmlns:a16="http://schemas.microsoft.com/office/drawing/2014/main" id="{B3AE61C2-ADD1-A37F-FA90-3B38F13995DB}"/>
              </a:ext>
            </a:extLst>
          </p:cNvPr>
          <p:cNvSpPr/>
          <p:nvPr/>
        </p:nvSpPr>
        <p:spPr>
          <a:xfrm>
            <a:off x="4589979" y="2275647"/>
            <a:ext cx="3012041" cy="1741545"/>
          </a:xfrm>
          <a:prstGeom prst="rect">
            <a:avLst/>
          </a:prstGeom>
          <a:solidFill>
            <a:srgbClr val="62646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3BC150C2-A9C9-B010-EA7B-EBAA12F06426}"/>
              </a:ext>
            </a:extLst>
          </p:cNvPr>
          <p:cNvSpPr/>
          <p:nvPr/>
        </p:nvSpPr>
        <p:spPr>
          <a:xfrm>
            <a:off x="8430801" y="1813311"/>
            <a:ext cx="3012041" cy="1741545"/>
          </a:xfrm>
          <a:prstGeom prst="rect">
            <a:avLst/>
          </a:prstGeom>
          <a:solidFill>
            <a:srgbClr val="62646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68E23769-BEEF-2BB3-D6A9-4571F9F73247}"/>
              </a:ext>
            </a:extLst>
          </p:cNvPr>
          <p:cNvSpPr/>
          <p:nvPr/>
        </p:nvSpPr>
        <p:spPr>
          <a:xfrm>
            <a:off x="749158" y="1841235"/>
            <a:ext cx="3012041" cy="1741545"/>
          </a:xfrm>
          <a:prstGeom prst="rect">
            <a:avLst/>
          </a:prstGeom>
          <a:solidFill>
            <a:srgbClr val="62646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Graphic 10" descr="Batterij die wordt opgeladen met effen opvulling">
            <a:extLst>
              <a:ext uri="{FF2B5EF4-FFF2-40B4-BE49-F238E27FC236}">
                <a16:creationId xmlns:a16="http://schemas.microsoft.com/office/drawing/2014/main" id="{CE77D9B5-42F2-FE5C-3894-BADBEA95D9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77154" y="2572448"/>
            <a:ext cx="1203789" cy="1203789"/>
          </a:xfrm>
          <a:prstGeom prst="rect">
            <a:avLst/>
          </a:prstGeom>
        </p:spPr>
      </p:pic>
      <p:pic>
        <p:nvPicPr>
          <p:cNvPr id="13" name="Graphic 12" descr="Groep mannen met effen opvulling">
            <a:extLst>
              <a:ext uri="{FF2B5EF4-FFF2-40B4-BE49-F238E27FC236}">
                <a16:creationId xmlns:a16="http://schemas.microsoft.com/office/drawing/2014/main" id="{0D640A8D-2E25-BE09-76D0-B387A15D73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57618" y="2057923"/>
            <a:ext cx="1306529" cy="1306529"/>
          </a:xfrm>
          <a:prstGeom prst="rect">
            <a:avLst/>
          </a:prstGeom>
        </p:spPr>
      </p:pic>
      <p:pic>
        <p:nvPicPr>
          <p:cNvPr id="15" name="Graphic 14" descr="Vergadering met effen opvulling">
            <a:extLst>
              <a:ext uri="{FF2B5EF4-FFF2-40B4-BE49-F238E27FC236}">
                <a16:creationId xmlns:a16="http://schemas.microsoft.com/office/drawing/2014/main" id="{E44DB0CB-C045-13BE-BB8B-24F1E46FCA0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27853" y="1984681"/>
            <a:ext cx="1454649" cy="1454649"/>
          </a:xfrm>
          <a:prstGeom prst="rect">
            <a:avLst/>
          </a:prstGeom>
        </p:spPr>
      </p:pic>
      <p:pic>
        <p:nvPicPr>
          <p:cNvPr id="17" name="Graphic 16" descr="Pijl: curve rechtsom met effen opvulling">
            <a:extLst>
              <a:ext uri="{FF2B5EF4-FFF2-40B4-BE49-F238E27FC236}">
                <a16:creationId xmlns:a16="http://schemas.microsoft.com/office/drawing/2014/main" id="{A4FD6956-BD62-73B5-03D1-509A4B051E3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957409">
            <a:off x="7270040" y="1731573"/>
            <a:ext cx="1526756" cy="2448168"/>
          </a:xfrm>
          <a:prstGeom prst="rect">
            <a:avLst/>
          </a:prstGeom>
        </p:spPr>
      </p:pic>
      <p:pic>
        <p:nvPicPr>
          <p:cNvPr id="18" name="Graphic 17" descr="Pijl: curve rechtsom met effen opvulling">
            <a:extLst>
              <a:ext uri="{FF2B5EF4-FFF2-40B4-BE49-F238E27FC236}">
                <a16:creationId xmlns:a16="http://schemas.microsoft.com/office/drawing/2014/main" id="{99EC8979-2051-44D8-B543-D05112CF19B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8642591" flipH="1">
            <a:off x="3404289" y="1796871"/>
            <a:ext cx="1526756" cy="2448168"/>
          </a:xfrm>
          <a:prstGeom prst="rect">
            <a:avLst/>
          </a:prstGeom>
        </p:spPr>
      </p:pic>
    </p:spTree>
    <p:extLst>
      <p:ext uri="{BB962C8B-B14F-4D97-AF65-F5344CB8AC3E}">
        <p14:creationId xmlns:p14="http://schemas.microsoft.com/office/powerpoint/2010/main" val="1983691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756FC3-56D4-9CE8-576C-F2A8DA1BC222}"/>
            </a:ext>
          </a:extLst>
        </p:cNvPr>
        <p:cNvGrpSpPr/>
        <p:nvPr/>
      </p:nvGrpSpPr>
      <p:grpSpPr>
        <a:xfrm>
          <a:off x="0" y="0"/>
          <a:ext cx="0" cy="0"/>
          <a:chOff x="0" y="0"/>
          <a:chExt cx="0" cy="0"/>
        </a:xfrm>
      </p:grpSpPr>
      <p:cxnSp>
        <p:nvCxnSpPr>
          <p:cNvPr id="79" name="Rechte verbindingslijn 78">
            <a:extLst>
              <a:ext uri="{FF2B5EF4-FFF2-40B4-BE49-F238E27FC236}">
                <a16:creationId xmlns:a16="http://schemas.microsoft.com/office/drawing/2014/main" id="{AD610A88-1B88-807D-CEA1-F197EF17AD07}"/>
              </a:ext>
            </a:extLst>
          </p:cNvPr>
          <p:cNvCxnSpPr>
            <a:cxnSpLocks/>
          </p:cNvCxnSpPr>
          <p:nvPr/>
        </p:nvCxnSpPr>
        <p:spPr>
          <a:xfrm flipV="1">
            <a:off x="8191035" y="4439424"/>
            <a:ext cx="0" cy="52020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71" name="Rechte verbindingslijn 70">
            <a:extLst>
              <a:ext uri="{FF2B5EF4-FFF2-40B4-BE49-F238E27FC236}">
                <a16:creationId xmlns:a16="http://schemas.microsoft.com/office/drawing/2014/main" id="{9250CB59-35E8-393D-6CD8-212F34E51A8F}"/>
              </a:ext>
            </a:extLst>
          </p:cNvPr>
          <p:cNvCxnSpPr>
            <a:cxnSpLocks/>
          </p:cNvCxnSpPr>
          <p:nvPr/>
        </p:nvCxnSpPr>
        <p:spPr>
          <a:xfrm flipV="1">
            <a:off x="3966343" y="4368306"/>
            <a:ext cx="0" cy="52020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32" name="Rechte verbindingslijn 31">
            <a:extLst>
              <a:ext uri="{FF2B5EF4-FFF2-40B4-BE49-F238E27FC236}">
                <a16:creationId xmlns:a16="http://schemas.microsoft.com/office/drawing/2014/main" id="{CDE2309F-DFF5-AA86-2960-BF88F284CA7B}"/>
              </a:ext>
            </a:extLst>
          </p:cNvPr>
          <p:cNvCxnSpPr>
            <a:cxnSpLocks/>
          </p:cNvCxnSpPr>
          <p:nvPr/>
        </p:nvCxnSpPr>
        <p:spPr>
          <a:xfrm flipV="1">
            <a:off x="1912636" y="3922317"/>
            <a:ext cx="0" cy="52020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sp>
        <p:nvSpPr>
          <p:cNvPr id="2" name="Titel 1">
            <a:extLst>
              <a:ext uri="{FF2B5EF4-FFF2-40B4-BE49-F238E27FC236}">
                <a16:creationId xmlns:a16="http://schemas.microsoft.com/office/drawing/2014/main" id="{9655C51A-EC38-3674-2351-50106A1B9D07}"/>
              </a:ext>
            </a:extLst>
          </p:cNvPr>
          <p:cNvSpPr>
            <a:spLocks noGrp="1"/>
          </p:cNvSpPr>
          <p:nvPr>
            <p:ph type="title"/>
          </p:nvPr>
        </p:nvSpPr>
        <p:spPr>
          <a:xfrm>
            <a:off x="838200" y="681037"/>
            <a:ext cx="10515600" cy="685909"/>
          </a:xfrm>
        </p:spPr>
        <p:txBody>
          <a:bodyPr>
            <a:normAutofit fontScale="90000"/>
          </a:bodyPr>
          <a:lstStyle/>
          <a:p>
            <a:r>
              <a:rPr lang="nl-NL" dirty="0">
                <a:solidFill>
                  <a:srgbClr val="8F5FA9"/>
                </a:solidFill>
              </a:rPr>
              <a:t>2. Het MSP tot nu toe</a:t>
            </a:r>
          </a:p>
        </p:txBody>
      </p:sp>
      <p:pic>
        <p:nvPicPr>
          <p:cNvPr id="19" name="Afbeelding 18">
            <a:extLst>
              <a:ext uri="{FF2B5EF4-FFF2-40B4-BE49-F238E27FC236}">
                <a16:creationId xmlns:a16="http://schemas.microsoft.com/office/drawing/2014/main" id="{CDD1314E-F42F-8489-DBD0-19374CF2EB26}"/>
              </a:ext>
            </a:extLst>
          </p:cNvPr>
          <p:cNvPicPr>
            <a:picLocks noChangeAspect="1"/>
          </p:cNvPicPr>
          <p:nvPr/>
        </p:nvPicPr>
        <p:blipFill>
          <a:blip r:embed="rId3"/>
          <a:stretch>
            <a:fillRect/>
          </a:stretch>
        </p:blipFill>
        <p:spPr>
          <a:xfrm>
            <a:off x="2343700" y="1217008"/>
            <a:ext cx="360000" cy="360000"/>
          </a:xfrm>
          <a:prstGeom prst="rect">
            <a:avLst/>
          </a:prstGeom>
        </p:spPr>
      </p:pic>
      <p:cxnSp>
        <p:nvCxnSpPr>
          <p:cNvPr id="20" name="Rechte verbindingslijn 19">
            <a:extLst>
              <a:ext uri="{FF2B5EF4-FFF2-40B4-BE49-F238E27FC236}">
                <a16:creationId xmlns:a16="http://schemas.microsoft.com/office/drawing/2014/main" id="{927FE226-2A44-537A-1CDB-5CADF7373640}"/>
              </a:ext>
            </a:extLst>
          </p:cNvPr>
          <p:cNvCxnSpPr>
            <a:cxnSpLocks/>
          </p:cNvCxnSpPr>
          <p:nvPr/>
        </p:nvCxnSpPr>
        <p:spPr>
          <a:xfrm>
            <a:off x="-1333127" y="1397008"/>
            <a:ext cx="3729117"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57C9815E-D70A-4398-9B1A-128FC7A136D2}"/>
              </a:ext>
            </a:extLst>
          </p:cNvPr>
          <p:cNvCxnSpPr>
            <a:cxnSpLocks/>
          </p:cNvCxnSpPr>
          <p:nvPr/>
        </p:nvCxnSpPr>
        <p:spPr>
          <a:xfrm>
            <a:off x="2648467" y="1397008"/>
            <a:ext cx="10538370"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24" name="Ondertitel 2">
            <a:extLst>
              <a:ext uri="{FF2B5EF4-FFF2-40B4-BE49-F238E27FC236}">
                <a16:creationId xmlns:a16="http://schemas.microsoft.com/office/drawing/2014/main" id="{86000F24-7A86-378C-AB03-D1567954255D}"/>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1200" b="0" i="0" u="none" strike="noStrike" kern="1200" cap="none" spc="0" normalizeH="0" baseline="0" noProof="0" dirty="0">
                <a:ln>
                  <a:noFill/>
                </a:ln>
                <a:solidFill>
                  <a:srgbClr val="B979D3"/>
                </a:solidFill>
                <a:effectLst/>
                <a:uLnTx/>
                <a:uFillTx/>
                <a:latin typeface="Avenir Light" panose="020B0402020203020204" pitchFamily="34" charset="77"/>
                <a:ea typeface="+mn-ea"/>
                <a:cs typeface="+mn-cs"/>
              </a:rPr>
              <a:t>Mentaal Schakelpunt </a:t>
            </a:r>
          </a:p>
        </p:txBody>
      </p:sp>
      <p:sp>
        <p:nvSpPr>
          <p:cNvPr id="30" name="Tijdelijke aanduiding voor dianummer 29">
            <a:extLst>
              <a:ext uri="{FF2B5EF4-FFF2-40B4-BE49-F238E27FC236}">
                <a16:creationId xmlns:a16="http://schemas.microsoft.com/office/drawing/2014/main" id="{4A9DF4D6-24A8-19BE-171E-87E955D34B1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cxnSp>
        <p:nvCxnSpPr>
          <p:cNvPr id="5" name="Rechte verbindingslijn 4">
            <a:extLst>
              <a:ext uri="{FF2B5EF4-FFF2-40B4-BE49-F238E27FC236}">
                <a16:creationId xmlns:a16="http://schemas.microsoft.com/office/drawing/2014/main" id="{5C7F044E-2746-6AD6-4E3D-C40B03ACB136}"/>
              </a:ext>
            </a:extLst>
          </p:cNvPr>
          <p:cNvCxnSpPr>
            <a:cxnSpLocks/>
          </p:cNvCxnSpPr>
          <p:nvPr/>
        </p:nvCxnSpPr>
        <p:spPr>
          <a:xfrm>
            <a:off x="0" y="4368306"/>
            <a:ext cx="12192000" cy="0"/>
          </a:xfrm>
          <a:prstGeom prst="line">
            <a:avLst/>
          </a:prstGeom>
          <a:ln w="63500">
            <a:solidFill>
              <a:schemeClr val="bg1"/>
            </a:solidFill>
          </a:ln>
        </p:spPr>
        <p:style>
          <a:lnRef idx="2">
            <a:schemeClr val="accent1"/>
          </a:lnRef>
          <a:fillRef idx="0">
            <a:schemeClr val="accent1"/>
          </a:fillRef>
          <a:effectRef idx="1">
            <a:schemeClr val="accent1"/>
          </a:effectRef>
          <a:fontRef idx="minor">
            <a:schemeClr val="tx1"/>
          </a:fontRef>
        </p:style>
      </p:cxnSp>
      <p:sp>
        <p:nvSpPr>
          <p:cNvPr id="17" name="Ovaal 16">
            <a:extLst>
              <a:ext uri="{FF2B5EF4-FFF2-40B4-BE49-F238E27FC236}">
                <a16:creationId xmlns:a16="http://schemas.microsoft.com/office/drawing/2014/main" id="{9C34E4ED-BA4D-551D-6EBE-A0AEF2E88571}"/>
              </a:ext>
            </a:extLst>
          </p:cNvPr>
          <p:cNvSpPr>
            <a:spLocks noChangeAspect="1"/>
          </p:cNvSpPr>
          <p:nvPr/>
        </p:nvSpPr>
        <p:spPr>
          <a:xfrm>
            <a:off x="1768636" y="4224306"/>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
        <p:nvSpPr>
          <p:cNvPr id="23" name="Ovaal 22">
            <a:extLst>
              <a:ext uri="{FF2B5EF4-FFF2-40B4-BE49-F238E27FC236}">
                <a16:creationId xmlns:a16="http://schemas.microsoft.com/office/drawing/2014/main" id="{3F2FC881-3D93-05E4-B9BD-95F7143D1954}"/>
              </a:ext>
            </a:extLst>
          </p:cNvPr>
          <p:cNvSpPr>
            <a:spLocks noChangeAspect="1"/>
          </p:cNvSpPr>
          <p:nvPr/>
        </p:nvSpPr>
        <p:spPr>
          <a:xfrm>
            <a:off x="5005482" y="1735543"/>
            <a:ext cx="2186774" cy="2186774"/>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De </a:t>
            </a:r>
            <a:r>
              <a:rPr kumimoji="0" lang="nl-NL" sz="1200" b="0" i="0" u="none" strike="noStrike" kern="1200" cap="none" spc="0" normalizeH="0" baseline="0" noProof="0" dirty="0" err="1">
                <a:ln>
                  <a:noFill/>
                </a:ln>
                <a:solidFill>
                  <a:srgbClr val="5E466B"/>
                </a:solidFill>
                <a:effectLst/>
                <a:uLnTx/>
                <a:uFillTx/>
                <a:latin typeface="Tw Cen MT" panose="020B0602020104020603"/>
                <a:ea typeface="+mn-ea"/>
                <a:cs typeface="+mn-cs"/>
              </a:rPr>
              <a:t>Request</a:t>
            </a: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 </a:t>
            </a:r>
            <a:r>
              <a:rPr kumimoji="0" lang="nl-NL" sz="1200" b="0" i="0" u="none" strike="noStrike" kern="1200" cap="none" spc="0" normalizeH="0" baseline="0" noProof="0" dirty="0" err="1">
                <a:ln>
                  <a:noFill/>
                </a:ln>
                <a:solidFill>
                  <a:srgbClr val="5E466B"/>
                </a:solidFill>
                <a:effectLst/>
                <a:uLnTx/>
                <a:uFillTx/>
                <a:latin typeface="Tw Cen MT" panose="020B0602020104020603"/>
                <a:ea typeface="+mn-ea"/>
                <a:cs typeface="+mn-cs"/>
              </a:rPr>
              <a:t>for</a:t>
            </a: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 </a:t>
            </a:r>
            <a:r>
              <a:rPr kumimoji="0" lang="nl-NL" sz="1200" b="0" i="0" u="none" strike="noStrike" kern="1200" cap="none" spc="0" normalizeH="0" baseline="0" noProof="0" dirty="0" err="1">
                <a:ln>
                  <a:noFill/>
                </a:ln>
                <a:solidFill>
                  <a:srgbClr val="5E466B"/>
                </a:solidFill>
                <a:effectLst/>
                <a:uLnTx/>
                <a:uFillTx/>
                <a:latin typeface="Tw Cen MT" panose="020B0602020104020603"/>
                <a:ea typeface="+mn-ea"/>
                <a:cs typeface="+mn-cs"/>
              </a:rPr>
              <a:t>Proposal</a:t>
            </a: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 (RFP) voor de aanbodmonitor gaat officieel uit. Uit een groep van 9 inzendingen kiest het MSP een set aan partners</a:t>
            </a:r>
          </a:p>
        </p:txBody>
      </p:sp>
      <p:sp>
        <p:nvSpPr>
          <p:cNvPr id="25" name="Ovaal 24">
            <a:extLst>
              <a:ext uri="{FF2B5EF4-FFF2-40B4-BE49-F238E27FC236}">
                <a16:creationId xmlns:a16="http://schemas.microsoft.com/office/drawing/2014/main" id="{888BE908-FD0A-C581-837B-FEFF380AB6D4}"/>
              </a:ext>
            </a:extLst>
          </p:cNvPr>
          <p:cNvSpPr>
            <a:spLocks noChangeAspect="1"/>
          </p:cNvSpPr>
          <p:nvPr/>
        </p:nvSpPr>
        <p:spPr>
          <a:xfrm>
            <a:off x="6609079" y="1571122"/>
            <a:ext cx="884770" cy="884770"/>
          </a:xfrm>
          <a:prstGeom prst="ellipse">
            <a:avLst/>
          </a:prstGeom>
          <a:solidFill>
            <a:schemeClr val="accent3"/>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dirty="0">
                <a:ln>
                  <a:noFill/>
                </a:ln>
                <a:solidFill>
                  <a:srgbClr val="5E466B"/>
                </a:solidFill>
                <a:effectLst/>
                <a:uLnTx/>
                <a:uFillTx/>
                <a:latin typeface="Tw Cen MT" panose="020B0602020104020603"/>
                <a:ea typeface="+mn-ea"/>
                <a:cs typeface="+mn-cs"/>
              </a:rPr>
              <a:t>Maart/ April</a:t>
            </a:r>
          </a:p>
        </p:txBody>
      </p:sp>
      <p:sp>
        <p:nvSpPr>
          <p:cNvPr id="40" name="Ovaal 39">
            <a:extLst>
              <a:ext uri="{FF2B5EF4-FFF2-40B4-BE49-F238E27FC236}">
                <a16:creationId xmlns:a16="http://schemas.microsoft.com/office/drawing/2014/main" id="{B1657173-0124-A93B-5689-8BC0E4DF7260}"/>
              </a:ext>
            </a:extLst>
          </p:cNvPr>
          <p:cNvSpPr>
            <a:spLocks noChangeAspect="1"/>
          </p:cNvSpPr>
          <p:nvPr/>
        </p:nvSpPr>
        <p:spPr>
          <a:xfrm>
            <a:off x="5157746" y="1636086"/>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Tw Cen MT" panose="020B0602020104020603"/>
                <a:ea typeface="+mn-ea"/>
                <a:cs typeface="+mn-cs"/>
              </a:rPr>
              <a:t>3</a:t>
            </a:r>
          </a:p>
        </p:txBody>
      </p:sp>
      <p:sp>
        <p:nvSpPr>
          <p:cNvPr id="48" name="Ovaal 47">
            <a:extLst>
              <a:ext uri="{FF2B5EF4-FFF2-40B4-BE49-F238E27FC236}">
                <a16:creationId xmlns:a16="http://schemas.microsoft.com/office/drawing/2014/main" id="{E8636F59-A8AD-7F70-D3FC-658BBC0F4816}"/>
              </a:ext>
            </a:extLst>
          </p:cNvPr>
          <p:cNvSpPr>
            <a:spLocks noChangeAspect="1"/>
          </p:cNvSpPr>
          <p:nvPr/>
        </p:nvSpPr>
        <p:spPr>
          <a:xfrm>
            <a:off x="3872090" y="4605931"/>
            <a:ext cx="1750419" cy="1750419"/>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5E466B"/>
                </a:solidFill>
                <a:effectLst/>
                <a:uLnTx/>
                <a:uFillTx/>
                <a:latin typeface="Tw Cen MT" panose="020B0602020104020603"/>
                <a:ea typeface="+mn-ea"/>
                <a:cs typeface="+mn-cs"/>
              </a:rPr>
              <a:t>De Regionale- en de landelijke tafel gaan van start.</a:t>
            </a:r>
          </a:p>
        </p:txBody>
      </p:sp>
      <p:sp>
        <p:nvSpPr>
          <p:cNvPr id="51" name="Ovaal 50">
            <a:extLst>
              <a:ext uri="{FF2B5EF4-FFF2-40B4-BE49-F238E27FC236}">
                <a16:creationId xmlns:a16="http://schemas.microsoft.com/office/drawing/2014/main" id="{C6AD0FD4-B241-49B9-B1FF-8A0D01859771}"/>
              </a:ext>
            </a:extLst>
          </p:cNvPr>
          <p:cNvSpPr>
            <a:spLocks noChangeAspect="1"/>
          </p:cNvSpPr>
          <p:nvPr/>
        </p:nvSpPr>
        <p:spPr>
          <a:xfrm>
            <a:off x="9169895" y="1670579"/>
            <a:ext cx="2186774" cy="2186774"/>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Start met de bouw van het MSP</a:t>
            </a:r>
          </a:p>
        </p:txBody>
      </p:sp>
      <p:sp>
        <p:nvSpPr>
          <p:cNvPr id="53" name="Ovaal 52">
            <a:extLst>
              <a:ext uri="{FF2B5EF4-FFF2-40B4-BE49-F238E27FC236}">
                <a16:creationId xmlns:a16="http://schemas.microsoft.com/office/drawing/2014/main" id="{AD89D331-6B37-22C2-5A4B-43E2F56BCBD2}"/>
              </a:ext>
            </a:extLst>
          </p:cNvPr>
          <p:cNvSpPr>
            <a:spLocks noChangeAspect="1"/>
          </p:cNvSpPr>
          <p:nvPr/>
        </p:nvSpPr>
        <p:spPr>
          <a:xfrm>
            <a:off x="9322159" y="1571122"/>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Tw Cen MT" panose="020B0602020104020603"/>
                <a:ea typeface="+mn-ea"/>
                <a:cs typeface="+mn-cs"/>
              </a:rPr>
              <a:t>5</a:t>
            </a:r>
          </a:p>
        </p:txBody>
      </p:sp>
      <p:cxnSp>
        <p:nvCxnSpPr>
          <p:cNvPr id="54" name="Rechte verbindingslijn 53">
            <a:extLst>
              <a:ext uri="{FF2B5EF4-FFF2-40B4-BE49-F238E27FC236}">
                <a16:creationId xmlns:a16="http://schemas.microsoft.com/office/drawing/2014/main" id="{52FC97FF-C621-EF6A-B87B-E8919D9ADCDF}"/>
              </a:ext>
            </a:extLst>
          </p:cNvPr>
          <p:cNvCxnSpPr>
            <a:cxnSpLocks/>
          </p:cNvCxnSpPr>
          <p:nvPr/>
        </p:nvCxnSpPr>
        <p:spPr>
          <a:xfrm flipV="1">
            <a:off x="6096000" y="3922317"/>
            <a:ext cx="0" cy="52020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56" name="Rechte verbindingslijn 55">
            <a:extLst>
              <a:ext uri="{FF2B5EF4-FFF2-40B4-BE49-F238E27FC236}">
                <a16:creationId xmlns:a16="http://schemas.microsoft.com/office/drawing/2014/main" id="{68A5AA66-8C8A-C540-008E-14A1FEC4B4F6}"/>
              </a:ext>
            </a:extLst>
          </p:cNvPr>
          <p:cNvCxnSpPr>
            <a:cxnSpLocks/>
          </p:cNvCxnSpPr>
          <p:nvPr/>
        </p:nvCxnSpPr>
        <p:spPr>
          <a:xfrm flipV="1">
            <a:off x="10263282" y="3848106"/>
            <a:ext cx="0" cy="52020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sp>
        <p:nvSpPr>
          <p:cNvPr id="18" name="Ovaal 17">
            <a:extLst>
              <a:ext uri="{FF2B5EF4-FFF2-40B4-BE49-F238E27FC236}">
                <a16:creationId xmlns:a16="http://schemas.microsoft.com/office/drawing/2014/main" id="{74ADE9A6-CADB-E296-1693-6D44638F5E10}"/>
              </a:ext>
            </a:extLst>
          </p:cNvPr>
          <p:cNvSpPr>
            <a:spLocks noChangeAspect="1"/>
          </p:cNvSpPr>
          <p:nvPr/>
        </p:nvSpPr>
        <p:spPr>
          <a:xfrm>
            <a:off x="5952000" y="4227296"/>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
        <p:nvSpPr>
          <p:cNvPr id="22" name="Ovaal 21">
            <a:extLst>
              <a:ext uri="{FF2B5EF4-FFF2-40B4-BE49-F238E27FC236}">
                <a16:creationId xmlns:a16="http://schemas.microsoft.com/office/drawing/2014/main" id="{EC11F02A-74B3-52FD-6C7F-CB730518B315}"/>
              </a:ext>
            </a:extLst>
          </p:cNvPr>
          <p:cNvSpPr>
            <a:spLocks noChangeAspect="1"/>
          </p:cNvSpPr>
          <p:nvPr/>
        </p:nvSpPr>
        <p:spPr>
          <a:xfrm>
            <a:off x="10119282" y="4224306"/>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
        <p:nvSpPr>
          <p:cNvPr id="61" name="Ovaal 60">
            <a:extLst>
              <a:ext uri="{FF2B5EF4-FFF2-40B4-BE49-F238E27FC236}">
                <a16:creationId xmlns:a16="http://schemas.microsoft.com/office/drawing/2014/main" id="{7CB4A125-8329-68C6-5F73-B45F4083527D}"/>
              </a:ext>
            </a:extLst>
          </p:cNvPr>
          <p:cNvSpPr>
            <a:spLocks noChangeAspect="1"/>
          </p:cNvSpPr>
          <p:nvPr/>
        </p:nvSpPr>
        <p:spPr>
          <a:xfrm>
            <a:off x="3821939" y="4224306"/>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
        <p:nvSpPr>
          <p:cNvPr id="62" name="Ovaal 61">
            <a:extLst>
              <a:ext uri="{FF2B5EF4-FFF2-40B4-BE49-F238E27FC236}">
                <a16:creationId xmlns:a16="http://schemas.microsoft.com/office/drawing/2014/main" id="{3CCCE21C-896F-BF2F-FCE2-B844804108C4}"/>
              </a:ext>
            </a:extLst>
          </p:cNvPr>
          <p:cNvSpPr>
            <a:spLocks noChangeAspect="1"/>
          </p:cNvSpPr>
          <p:nvPr/>
        </p:nvSpPr>
        <p:spPr>
          <a:xfrm>
            <a:off x="8035640" y="4224306"/>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
        <p:nvSpPr>
          <p:cNvPr id="68" name="Ovaal 67">
            <a:extLst>
              <a:ext uri="{FF2B5EF4-FFF2-40B4-BE49-F238E27FC236}">
                <a16:creationId xmlns:a16="http://schemas.microsoft.com/office/drawing/2014/main" id="{486E6428-577B-5525-ADBD-FECAF7DB2330}"/>
              </a:ext>
            </a:extLst>
          </p:cNvPr>
          <p:cNvSpPr>
            <a:spLocks noChangeAspect="1"/>
          </p:cNvSpPr>
          <p:nvPr/>
        </p:nvSpPr>
        <p:spPr>
          <a:xfrm>
            <a:off x="820304" y="1735270"/>
            <a:ext cx="2186774" cy="2186774"/>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NL" sz="1600" dirty="0">
                <a:solidFill>
                  <a:srgbClr val="5E466B"/>
                </a:solidFill>
                <a:latin typeface="Tw Cen MT" panose="020B0602020104020603"/>
              </a:rPr>
              <a:t>Formele opstart van het MSP (Kernteam) door alle betrokken partijen.</a:t>
            </a:r>
            <a:endParaRPr kumimoji="0" lang="nl-NL" sz="16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
        <p:nvSpPr>
          <p:cNvPr id="69" name="Ovaal 68">
            <a:extLst>
              <a:ext uri="{FF2B5EF4-FFF2-40B4-BE49-F238E27FC236}">
                <a16:creationId xmlns:a16="http://schemas.microsoft.com/office/drawing/2014/main" id="{FD670232-AECF-8DDF-A7EB-84E7D6D609B1}"/>
              </a:ext>
            </a:extLst>
          </p:cNvPr>
          <p:cNvSpPr>
            <a:spLocks noChangeAspect="1"/>
          </p:cNvSpPr>
          <p:nvPr/>
        </p:nvSpPr>
        <p:spPr>
          <a:xfrm>
            <a:off x="3705573" y="4697929"/>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Tw Cen MT" panose="020B0602020104020603"/>
                <a:ea typeface="+mn-ea"/>
                <a:cs typeface="+mn-cs"/>
              </a:rPr>
              <a:t>2</a:t>
            </a:r>
          </a:p>
        </p:txBody>
      </p:sp>
      <p:sp>
        <p:nvSpPr>
          <p:cNvPr id="50" name="Ovaal 49">
            <a:extLst>
              <a:ext uri="{FF2B5EF4-FFF2-40B4-BE49-F238E27FC236}">
                <a16:creationId xmlns:a16="http://schemas.microsoft.com/office/drawing/2014/main" id="{0B5B9153-1ABF-F820-4CBB-4F54B49C204B}"/>
              </a:ext>
            </a:extLst>
          </p:cNvPr>
          <p:cNvSpPr>
            <a:spLocks noChangeAspect="1"/>
          </p:cNvSpPr>
          <p:nvPr/>
        </p:nvSpPr>
        <p:spPr>
          <a:xfrm>
            <a:off x="990464" y="1636086"/>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Tw Cen MT" panose="020B0602020104020603"/>
                <a:ea typeface="+mn-ea"/>
                <a:cs typeface="+mn-cs"/>
              </a:rPr>
              <a:t>1</a:t>
            </a:r>
          </a:p>
        </p:txBody>
      </p:sp>
      <p:sp>
        <p:nvSpPr>
          <p:cNvPr id="80" name="Ovaal 79">
            <a:extLst>
              <a:ext uri="{FF2B5EF4-FFF2-40B4-BE49-F238E27FC236}">
                <a16:creationId xmlns:a16="http://schemas.microsoft.com/office/drawing/2014/main" id="{DD41FBEE-8BCB-EDEB-A3B3-29A67DE42C4F}"/>
              </a:ext>
            </a:extLst>
          </p:cNvPr>
          <p:cNvSpPr>
            <a:spLocks noChangeAspect="1"/>
          </p:cNvSpPr>
          <p:nvPr/>
        </p:nvSpPr>
        <p:spPr>
          <a:xfrm>
            <a:off x="8075518" y="4677049"/>
            <a:ext cx="1750419" cy="1750419"/>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Derde regionale tafel. Inmiddels zijn er 7 regio’s aangesloten.</a:t>
            </a:r>
          </a:p>
        </p:txBody>
      </p:sp>
      <p:sp>
        <p:nvSpPr>
          <p:cNvPr id="81" name="Ovaal 80">
            <a:extLst>
              <a:ext uri="{FF2B5EF4-FFF2-40B4-BE49-F238E27FC236}">
                <a16:creationId xmlns:a16="http://schemas.microsoft.com/office/drawing/2014/main" id="{C9353670-F3FE-7438-ED92-9A330DC84F4A}"/>
              </a:ext>
            </a:extLst>
          </p:cNvPr>
          <p:cNvSpPr>
            <a:spLocks noChangeAspect="1"/>
          </p:cNvSpPr>
          <p:nvPr/>
        </p:nvSpPr>
        <p:spPr>
          <a:xfrm>
            <a:off x="7930265" y="4769047"/>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Tw Cen MT" panose="020B0602020104020603"/>
                <a:ea typeface="+mn-ea"/>
                <a:cs typeface="+mn-cs"/>
              </a:rPr>
              <a:t>4</a:t>
            </a:r>
          </a:p>
        </p:txBody>
      </p:sp>
      <p:sp>
        <p:nvSpPr>
          <p:cNvPr id="82" name="Ovaal 81">
            <a:extLst>
              <a:ext uri="{FF2B5EF4-FFF2-40B4-BE49-F238E27FC236}">
                <a16:creationId xmlns:a16="http://schemas.microsoft.com/office/drawing/2014/main" id="{FB0B31AF-5CFC-54E8-4E92-8E7D88403A32}"/>
              </a:ext>
            </a:extLst>
          </p:cNvPr>
          <p:cNvSpPr>
            <a:spLocks noChangeAspect="1"/>
          </p:cNvSpPr>
          <p:nvPr/>
        </p:nvSpPr>
        <p:spPr>
          <a:xfrm>
            <a:off x="6252837" y="4663405"/>
            <a:ext cx="1609038" cy="1609038"/>
          </a:xfrm>
          <a:prstGeom prst="ellipse">
            <a:avLst/>
          </a:prstGeom>
          <a:solidFill>
            <a:schemeClr val="tx1"/>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dirty="0">
                <a:ln>
                  <a:noFill/>
                </a:ln>
                <a:solidFill>
                  <a:srgbClr val="5E466B"/>
                </a:solidFill>
                <a:effectLst/>
                <a:uLnTx/>
                <a:uFillTx/>
                <a:latin typeface="Tw Cen MT" panose="020B0602020104020603"/>
                <a:ea typeface="+mn-ea"/>
                <a:cs typeface="+mn-cs"/>
              </a:rPr>
              <a:t>Vormgeven van de tweede MSP module vraagverheldering. Dit doen wij inhoudelijk en via een tweede RFP.</a:t>
            </a:r>
          </a:p>
        </p:txBody>
      </p:sp>
      <p:cxnSp>
        <p:nvCxnSpPr>
          <p:cNvPr id="83" name="Rechte verbindingslijn 82">
            <a:extLst>
              <a:ext uri="{FF2B5EF4-FFF2-40B4-BE49-F238E27FC236}">
                <a16:creationId xmlns:a16="http://schemas.microsoft.com/office/drawing/2014/main" id="{C0CA0708-BBDB-4646-D608-3577E1F7EE75}"/>
              </a:ext>
            </a:extLst>
          </p:cNvPr>
          <p:cNvCxnSpPr>
            <a:cxnSpLocks/>
            <a:endCxn id="80" idx="2"/>
          </p:cNvCxnSpPr>
          <p:nvPr/>
        </p:nvCxnSpPr>
        <p:spPr>
          <a:xfrm>
            <a:off x="7861875" y="5552259"/>
            <a:ext cx="213643"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sp>
        <p:nvSpPr>
          <p:cNvPr id="85" name="Ovaal 84">
            <a:extLst>
              <a:ext uri="{FF2B5EF4-FFF2-40B4-BE49-F238E27FC236}">
                <a16:creationId xmlns:a16="http://schemas.microsoft.com/office/drawing/2014/main" id="{1367C930-1436-2162-3962-1D88416AC8E0}"/>
              </a:ext>
            </a:extLst>
          </p:cNvPr>
          <p:cNvSpPr>
            <a:spLocks noChangeAspect="1"/>
          </p:cNvSpPr>
          <p:nvPr/>
        </p:nvSpPr>
        <p:spPr>
          <a:xfrm>
            <a:off x="2479778" y="3238659"/>
            <a:ext cx="862973" cy="862973"/>
          </a:xfrm>
          <a:prstGeom prst="ellipse">
            <a:avLst/>
          </a:prstGeom>
          <a:solidFill>
            <a:schemeClr val="accent3"/>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5E466B"/>
                </a:solidFill>
                <a:effectLst/>
                <a:uLnTx/>
                <a:uFillTx/>
                <a:latin typeface="Tw Cen MT" panose="020B0602020104020603"/>
                <a:ea typeface="+mn-ea"/>
                <a:cs typeface="+mn-cs"/>
              </a:rPr>
              <a:t>Najaar 2025</a:t>
            </a:r>
          </a:p>
        </p:txBody>
      </p:sp>
      <p:sp>
        <p:nvSpPr>
          <p:cNvPr id="3" name="Ovaal 2">
            <a:extLst>
              <a:ext uri="{FF2B5EF4-FFF2-40B4-BE49-F238E27FC236}">
                <a16:creationId xmlns:a16="http://schemas.microsoft.com/office/drawing/2014/main" id="{A8F33DD6-76D8-C4DF-8F59-94273AEF9EB4}"/>
              </a:ext>
            </a:extLst>
          </p:cNvPr>
          <p:cNvSpPr>
            <a:spLocks noChangeAspect="1"/>
          </p:cNvSpPr>
          <p:nvPr/>
        </p:nvSpPr>
        <p:spPr>
          <a:xfrm>
            <a:off x="3342751" y="5745476"/>
            <a:ext cx="862973" cy="862973"/>
          </a:xfrm>
          <a:prstGeom prst="ellipse">
            <a:avLst/>
          </a:prstGeom>
          <a:solidFill>
            <a:schemeClr val="accent3"/>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NL" sz="1100" dirty="0">
                <a:solidFill>
                  <a:srgbClr val="5E466B"/>
                </a:solidFill>
                <a:latin typeface="Tw Cen MT" panose="020B0602020104020603"/>
              </a:rPr>
              <a:t>Februari/ Maart</a:t>
            </a:r>
            <a:endParaRPr kumimoji="0" lang="nl-NL" sz="11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
        <p:nvSpPr>
          <p:cNvPr id="4" name="Ovaal 3">
            <a:extLst>
              <a:ext uri="{FF2B5EF4-FFF2-40B4-BE49-F238E27FC236}">
                <a16:creationId xmlns:a16="http://schemas.microsoft.com/office/drawing/2014/main" id="{399BBCBF-723B-56A1-9877-2734DB058B73}"/>
              </a:ext>
            </a:extLst>
          </p:cNvPr>
          <p:cNvSpPr>
            <a:spLocks noChangeAspect="1"/>
          </p:cNvSpPr>
          <p:nvPr/>
        </p:nvSpPr>
        <p:spPr>
          <a:xfrm>
            <a:off x="8861975" y="3113192"/>
            <a:ext cx="862973" cy="862973"/>
          </a:xfrm>
          <a:prstGeom prst="ellipse">
            <a:avLst/>
          </a:prstGeom>
          <a:solidFill>
            <a:schemeClr val="accent3"/>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5E466B"/>
                </a:solidFill>
                <a:effectLst/>
                <a:uLnTx/>
                <a:uFillTx/>
                <a:latin typeface="Tw Cen MT" panose="020B0602020104020603"/>
                <a:ea typeface="+mn-ea"/>
                <a:cs typeface="+mn-cs"/>
              </a:rPr>
              <a:t>juli</a:t>
            </a:r>
          </a:p>
        </p:txBody>
      </p:sp>
      <p:sp>
        <p:nvSpPr>
          <p:cNvPr id="6" name="Ovaal 5">
            <a:extLst>
              <a:ext uri="{FF2B5EF4-FFF2-40B4-BE49-F238E27FC236}">
                <a16:creationId xmlns:a16="http://schemas.microsoft.com/office/drawing/2014/main" id="{7571DD02-B328-B247-EFBD-6734E3ADD56C}"/>
              </a:ext>
            </a:extLst>
          </p:cNvPr>
          <p:cNvSpPr>
            <a:spLocks noChangeAspect="1"/>
          </p:cNvSpPr>
          <p:nvPr/>
        </p:nvSpPr>
        <p:spPr>
          <a:xfrm>
            <a:off x="9405904" y="5722205"/>
            <a:ext cx="862973" cy="862973"/>
          </a:xfrm>
          <a:prstGeom prst="ellipse">
            <a:avLst/>
          </a:prstGeom>
          <a:solidFill>
            <a:schemeClr val="accent3"/>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NL" sz="1100" dirty="0">
                <a:solidFill>
                  <a:srgbClr val="5E466B"/>
                </a:solidFill>
                <a:latin typeface="Tw Cen MT" panose="020B0602020104020603"/>
              </a:rPr>
              <a:t>Mei</a:t>
            </a:r>
            <a:endParaRPr kumimoji="0" lang="nl-NL" sz="11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
        <p:nvSpPr>
          <p:cNvPr id="7" name="Ovaal 6">
            <a:extLst>
              <a:ext uri="{FF2B5EF4-FFF2-40B4-BE49-F238E27FC236}">
                <a16:creationId xmlns:a16="http://schemas.microsoft.com/office/drawing/2014/main" id="{1F05277D-FAFA-E208-C1E2-A177EF8EEF59}"/>
              </a:ext>
            </a:extLst>
          </p:cNvPr>
          <p:cNvSpPr>
            <a:spLocks noChangeAspect="1"/>
          </p:cNvSpPr>
          <p:nvPr/>
        </p:nvSpPr>
        <p:spPr>
          <a:xfrm>
            <a:off x="331493" y="4594739"/>
            <a:ext cx="1750419" cy="1750419"/>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err="1">
                <a:ln>
                  <a:noFill/>
                </a:ln>
                <a:solidFill>
                  <a:srgbClr val="5E466B"/>
                </a:solidFill>
                <a:effectLst/>
                <a:uLnTx/>
                <a:uFillTx/>
                <a:latin typeface="Tw Cen MT" panose="020B0602020104020603"/>
                <a:ea typeface="+mn-ea"/>
                <a:cs typeface="+mn-cs"/>
              </a:rPr>
              <a:t>Request</a:t>
            </a: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 </a:t>
            </a:r>
            <a:r>
              <a:rPr kumimoji="0" lang="nl-NL" sz="1200" b="0" i="0" u="none" strike="noStrike" kern="1200" cap="none" spc="0" normalizeH="0" baseline="0" noProof="0" dirty="0" err="1">
                <a:ln>
                  <a:noFill/>
                </a:ln>
                <a:solidFill>
                  <a:srgbClr val="5E466B"/>
                </a:solidFill>
                <a:effectLst/>
                <a:uLnTx/>
                <a:uFillTx/>
                <a:latin typeface="Tw Cen MT" panose="020B0602020104020603"/>
                <a:ea typeface="+mn-ea"/>
                <a:cs typeface="+mn-cs"/>
              </a:rPr>
              <a:t>for</a:t>
            </a: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 </a:t>
            </a:r>
            <a:r>
              <a:rPr kumimoji="0" lang="nl-NL" sz="1200" b="0" i="0" u="none" strike="noStrike" kern="1200" cap="none" spc="0" normalizeH="0" baseline="0" noProof="0" dirty="0" err="1">
                <a:ln>
                  <a:noFill/>
                </a:ln>
                <a:solidFill>
                  <a:srgbClr val="5E466B"/>
                </a:solidFill>
                <a:effectLst/>
                <a:uLnTx/>
                <a:uFillTx/>
                <a:latin typeface="Tw Cen MT" panose="020B0602020104020603"/>
                <a:ea typeface="+mn-ea"/>
                <a:cs typeface="+mn-cs"/>
              </a:rPr>
              <a:t>inormation</a:t>
            </a: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 uitgezet om alle bestaande initiatieven in kaart te brengen.</a:t>
            </a:r>
          </a:p>
        </p:txBody>
      </p:sp>
      <p:sp>
        <p:nvSpPr>
          <p:cNvPr id="8" name="Ovaal 7">
            <a:extLst>
              <a:ext uri="{FF2B5EF4-FFF2-40B4-BE49-F238E27FC236}">
                <a16:creationId xmlns:a16="http://schemas.microsoft.com/office/drawing/2014/main" id="{FAEAE6A6-2A63-16E9-4A89-9B33BA19EB72}"/>
              </a:ext>
            </a:extLst>
          </p:cNvPr>
          <p:cNvSpPr>
            <a:spLocks noChangeAspect="1"/>
          </p:cNvSpPr>
          <p:nvPr/>
        </p:nvSpPr>
        <p:spPr>
          <a:xfrm>
            <a:off x="164976" y="4686737"/>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NL" sz="2400" b="1" dirty="0">
                <a:solidFill>
                  <a:srgbClr val="FFFFFF"/>
                </a:solidFill>
                <a:latin typeface="Tw Cen MT" panose="020B0602020104020603"/>
              </a:rPr>
              <a:t>0</a:t>
            </a:r>
            <a:endParaRPr kumimoji="0" lang="nl-NL" sz="2400" b="1" i="0" u="none" strike="noStrike" kern="1200" cap="none" spc="0" normalizeH="0" baseline="0" noProof="0" dirty="0">
              <a:ln>
                <a:noFill/>
              </a:ln>
              <a:solidFill>
                <a:srgbClr val="FFFFFF"/>
              </a:solidFill>
              <a:effectLst/>
              <a:uLnTx/>
              <a:uFillTx/>
              <a:latin typeface="Tw Cen MT" panose="020B0602020104020603"/>
              <a:ea typeface="+mn-ea"/>
              <a:cs typeface="+mn-cs"/>
            </a:endParaRPr>
          </a:p>
        </p:txBody>
      </p:sp>
      <p:cxnSp>
        <p:nvCxnSpPr>
          <p:cNvPr id="14" name="Rechte verbindingslijn 13">
            <a:extLst>
              <a:ext uri="{FF2B5EF4-FFF2-40B4-BE49-F238E27FC236}">
                <a16:creationId xmlns:a16="http://schemas.microsoft.com/office/drawing/2014/main" id="{97D30625-F21C-B725-CBA3-591500D14918}"/>
              </a:ext>
            </a:extLst>
          </p:cNvPr>
          <p:cNvCxnSpPr>
            <a:cxnSpLocks/>
          </p:cNvCxnSpPr>
          <p:nvPr/>
        </p:nvCxnSpPr>
        <p:spPr>
          <a:xfrm flipV="1">
            <a:off x="911965" y="4345831"/>
            <a:ext cx="9080" cy="317574"/>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sp>
        <p:nvSpPr>
          <p:cNvPr id="13" name="Ovaal 12">
            <a:extLst>
              <a:ext uri="{FF2B5EF4-FFF2-40B4-BE49-F238E27FC236}">
                <a16:creationId xmlns:a16="http://schemas.microsoft.com/office/drawing/2014/main" id="{CF285384-DAF2-E8EC-74D7-812055E0EF2F}"/>
              </a:ext>
            </a:extLst>
          </p:cNvPr>
          <p:cNvSpPr>
            <a:spLocks noChangeAspect="1"/>
          </p:cNvSpPr>
          <p:nvPr/>
        </p:nvSpPr>
        <p:spPr>
          <a:xfrm>
            <a:off x="767965" y="4231433"/>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69806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17B5184-7EDA-C498-F6AC-8341DBDB49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E57DC5D-32CE-5177-F780-F81F0056BD3A}"/>
              </a:ext>
            </a:extLst>
          </p:cNvPr>
          <p:cNvSpPr>
            <a:spLocks noGrp="1"/>
          </p:cNvSpPr>
          <p:nvPr>
            <p:ph type="title"/>
          </p:nvPr>
        </p:nvSpPr>
        <p:spPr>
          <a:xfrm>
            <a:off x="6940297" y="503632"/>
            <a:ext cx="4065604" cy="900000"/>
          </a:xfrm>
          <a:noFill/>
        </p:spPr>
        <p:txBody>
          <a:bodyPr>
            <a:noAutofit/>
          </a:bodyPr>
          <a:lstStyle/>
          <a:p>
            <a:pPr algn="ctr"/>
            <a:r>
              <a:rPr lang="nl-NL" dirty="0">
                <a:solidFill>
                  <a:schemeClr val="accent1">
                    <a:lumMod val="50000"/>
                  </a:schemeClr>
                </a:solidFill>
              </a:rPr>
              <a:t>Verdieping aanbodmonitor</a:t>
            </a:r>
          </a:p>
        </p:txBody>
      </p:sp>
      <p:sp>
        <p:nvSpPr>
          <p:cNvPr id="3" name="Ovaal 2">
            <a:extLst>
              <a:ext uri="{FF2B5EF4-FFF2-40B4-BE49-F238E27FC236}">
                <a16:creationId xmlns:a16="http://schemas.microsoft.com/office/drawing/2014/main" id="{9D06933B-263F-CBD2-44FF-D422F16B13DD}"/>
              </a:ext>
            </a:extLst>
          </p:cNvPr>
          <p:cNvSpPr>
            <a:spLocks noChangeAspect="1"/>
          </p:cNvSpPr>
          <p:nvPr/>
        </p:nvSpPr>
        <p:spPr>
          <a:xfrm>
            <a:off x="5892884" y="502710"/>
            <a:ext cx="900000" cy="900000"/>
          </a:xfrm>
          <a:prstGeom prst="ellipse">
            <a:avLst/>
          </a:prstGeom>
          <a:noFill/>
          <a:ln w="60325">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NL" sz="6000" dirty="0">
                <a:solidFill>
                  <a:srgbClr val="70B2B7">
                    <a:lumMod val="50000"/>
                  </a:srgbClr>
                </a:solidFill>
                <a:latin typeface="Tw Cen MT" panose="020B0602020104020603"/>
              </a:rPr>
              <a:t>3</a:t>
            </a:r>
            <a:endParaRPr kumimoji="0" lang="nl-NL" sz="6000" b="0" i="0" u="none" strike="noStrike" kern="1200" cap="none" spc="0" normalizeH="0" baseline="0" noProof="0" dirty="0">
              <a:ln>
                <a:noFill/>
              </a:ln>
              <a:solidFill>
                <a:srgbClr val="70B2B7">
                  <a:lumMod val="50000"/>
                </a:srgbClr>
              </a:solidFill>
              <a:effectLst/>
              <a:uLnTx/>
              <a:uFillTx/>
              <a:latin typeface="Tw Cen MT" panose="020B0602020104020603"/>
              <a:ea typeface="+mn-ea"/>
              <a:cs typeface="+mn-cs"/>
            </a:endParaRPr>
          </a:p>
        </p:txBody>
      </p:sp>
      <p:cxnSp>
        <p:nvCxnSpPr>
          <p:cNvPr id="17" name="Rechte verbindingslijn 16">
            <a:extLst>
              <a:ext uri="{FF2B5EF4-FFF2-40B4-BE49-F238E27FC236}">
                <a16:creationId xmlns:a16="http://schemas.microsoft.com/office/drawing/2014/main" id="{4171FC08-9C9C-A412-9026-341DC16A85DD}"/>
              </a:ext>
            </a:extLst>
          </p:cNvPr>
          <p:cNvCxnSpPr>
            <a:cxnSpLocks/>
          </p:cNvCxnSpPr>
          <p:nvPr/>
        </p:nvCxnSpPr>
        <p:spPr>
          <a:xfrm>
            <a:off x="4204138" y="953632"/>
            <a:ext cx="1465142" cy="0"/>
          </a:xfrm>
          <a:prstGeom prst="line">
            <a:avLst/>
          </a:prstGeom>
          <a:ln w="635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 name="Rechte verbindingslijn 18">
            <a:extLst>
              <a:ext uri="{FF2B5EF4-FFF2-40B4-BE49-F238E27FC236}">
                <a16:creationId xmlns:a16="http://schemas.microsoft.com/office/drawing/2014/main" id="{1319F326-1520-020F-7AD3-1DA6F1EABF88}"/>
              </a:ext>
            </a:extLst>
          </p:cNvPr>
          <p:cNvCxnSpPr>
            <a:cxnSpLocks/>
          </p:cNvCxnSpPr>
          <p:nvPr/>
        </p:nvCxnSpPr>
        <p:spPr>
          <a:xfrm>
            <a:off x="11005900" y="953632"/>
            <a:ext cx="1701915" cy="0"/>
          </a:xfrm>
          <a:prstGeom prst="line">
            <a:avLst/>
          </a:prstGeom>
          <a:ln w="635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1480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8A1D2D7-6FA9-5D96-1C14-A8E821A4D597}"/>
            </a:ext>
          </a:extLst>
        </p:cNvPr>
        <p:cNvGrpSpPr/>
        <p:nvPr/>
      </p:nvGrpSpPr>
      <p:grpSpPr>
        <a:xfrm>
          <a:off x="0" y="0"/>
          <a:ext cx="0" cy="0"/>
          <a:chOff x="0" y="0"/>
          <a:chExt cx="0" cy="0"/>
        </a:xfrm>
      </p:grpSpPr>
      <p:sp>
        <p:nvSpPr>
          <p:cNvPr id="27" name="Rechthoek 26">
            <a:extLst>
              <a:ext uri="{FF2B5EF4-FFF2-40B4-BE49-F238E27FC236}">
                <a16:creationId xmlns:a16="http://schemas.microsoft.com/office/drawing/2014/main" id="{8448BE10-771C-A688-5636-B082F9F5D078}"/>
              </a:ext>
            </a:extLst>
          </p:cNvPr>
          <p:cNvSpPr/>
          <p:nvPr/>
        </p:nvSpPr>
        <p:spPr>
          <a:xfrm>
            <a:off x="283464" y="2048256"/>
            <a:ext cx="11631168" cy="2669192"/>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78B61CE6-03F9-67D2-7D45-886E38D4CD21}"/>
              </a:ext>
            </a:extLst>
          </p:cNvPr>
          <p:cNvSpPr>
            <a:spLocks noGrp="1"/>
          </p:cNvSpPr>
          <p:nvPr>
            <p:ph type="title"/>
          </p:nvPr>
        </p:nvSpPr>
        <p:spPr>
          <a:xfrm>
            <a:off x="838200" y="681037"/>
            <a:ext cx="10515600" cy="685909"/>
          </a:xfrm>
        </p:spPr>
        <p:txBody>
          <a:bodyPr>
            <a:normAutofit fontScale="90000"/>
          </a:bodyPr>
          <a:lstStyle/>
          <a:p>
            <a:pPr algn="l"/>
            <a:r>
              <a:rPr lang="nl-NL" dirty="0">
                <a:solidFill>
                  <a:srgbClr val="8F5FA9"/>
                </a:solidFill>
              </a:rPr>
              <a:t>3. NETFLIX als voorbeeld</a:t>
            </a:r>
          </a:p>
        </p:txBody>
      </p:sp>
      <p:pic>
        <p:nvPicPr>
          <p:cNvPr id="19" name="Afbeelding 18">
            <a:extLst>
              <a:ext uri="{FF2B5EF4-FFF2-40B4-BE49-F238E27FC236}">
                <a16:creationId xmlns:a16="http://schemas.microsoft.com/office/drawing/2014/main" id="{9059C58A-6723-6CE9-6403-0819E59708A2}"/>
              </a:ext>
            </a:extLst>
          </p:cNvPr>
          <p:cNvPicPr>
            <a:picLocks noChangeAspect="1"/>
          </p:cNvPicPr>
          <p:nvPr/>
        </p:nvPicPr>
        <p:blipFill>
          <a:blip r:embed="rId2"/>
          <a:stretch>
            <a:fillRect/>
          </a:stretch>
        </p:blipFill>
        <p:spPr>
          <a:xfrm>
            <a:off x="1981323" y="1217008"/>
            <a:ext cx="360000" cy="360000"/>
          </a:xfrm>
          <a:prstGeom prst="rect">
            <a:avLst/>
          </a:prstGeom>
        </p:spPr>
      </p:pic>
      <p:cxnSp>
        <p:nvCxnSpPr>
          <p:cNvPr id="20" name="Rechte verbindingslijn 19">
            <a:extLst>
              <a:ext uri="{FF2B5EF4-FFF2-40B4-BE49-F238E27FC236}">
                <a16:creationId xmlns:a16="http://schemas.microsoft.com/office/drawing/2014/main" id="{94B6E8F3-0C81-1259-9B48-BD0DF73DC870}"/>
              </a:ext>
            </a:extLst>
          </p:cNvPr>
          <p:cNvCxnSpPr>
            <a:cxnSpLocks/>
          </p:cNvCxnSpPr>
          <p:nvPr/>
        </p:nvCxnSpPr>
        <p:spPr>
          <a:xfrm>
            <a:off x="-1695504" y="1397008"/>
            <a:ext cx="3729117"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41A169FE-E1F0-B24E-B8A9-BF08807DC9FA}"/>
              </a:ext>
            </a:extLst>
          </p:cNvPr>
          <p:cNvCxnSpPr>
            <a:cxnSpLocks/>
          </p:cNvCxnSpPr>
          <p:nvPr/>
        </p:nvCxnSpPr>
        <p:spPr>
          <a:xfrm>
            <a:off x="2286090" y="1397008"/>
            <a:ext cx="10538370"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30" name="Tijdelijke aanduiding voor dianummer 29">
            <a:extLst>
              <a:ext uri="{FF2B5EF4-FFF2-40B4-BE49-F238E27FC236}">
                <a16:creationId xmlns:a16="http://schemas.microsoft.com/office/drawing/2014/main" id="{7E139CA1-B8A3-BEC3-3E5D-B61E5B9DAF9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sp>
        <p:nvSpPr>
          <p:cNvPr id="9" name="AutoShape 2">
            <a:extLst>
              <a:ext uri="{FF2B5EF4-FFF2-40B4-BE49-F238E27FC236}">
                <a16:creationId xmlns:a16="http://schemas.microsoft.com/office/drawing/2014/main" id="{6B190038-3AB5-17F2-CFAA-6B03CD940DB2}"/>
              </a:ext>
            </a:extLst>
          </p:cNvPr>
          <p:cNvSpPr>
            <a:spLocks noChangeAspect="1" noChangeArrowheads="1"/>
          </p:cNvSpPr>
          <p:nvPr/>
        </p:nvSpPr>
        <p:spPr bwMode="auto">
          <a:xfrm>
            <a:off x="5943600" y="275539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pic>
        <p:nvPicPr>
          <p:cNvPr id="16" name="Picture 6" descr="Relational Database Icon Diagram: Free Vector Icons by Eucalyp">
            <a:extLst>
              <a:ext uri="{FF2B5EF4-FFF2-40B4-BE49-F238E27FC236}">
                <a16:creationId xmlns:a16="http://schemas.microsoft.com/office/drawing/2014/main" id="{A1E64521-321F-191F-B079-56FD453BB8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2655" y="2924637"/>
            <a:ext cx="1467034" cy="1467034"/>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Netflix Logo Vector Netflix Icon Free Vector 20336373 Vector Art At ...">
            <a:extLst>
              <a:ext uri="{FF2B5EF4-FFF2-40B4-BE49-F238E27FC236}">
                <a16:creationId xmlns:a16="http://schemas.microsoft.com/office/drawing/2014/main" id="{AE32374D-1E85-467C-9CDE-6C395DADCB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45040" y="-477140"/>
            <a:ext cx="2325072" cy="2325072"/>
          </a:xfrm>
          <a:prstGeom prst="rect">
            <a:avLst/>
          </a:prstGeom>
          <a:noFill/>
          <a:extLst>
            <a:ext uri="{909E8E84-426E-40DD-AFC4-6F175D3DCCD1}">
              <a14:hiddenFill xmlns:a14="http://schemas.microsoft.com/office/drawing/2010/main">
                <a:solidFill>
                  <a:srgbClr val="FFFFFF"/>
                </a:solidFill>
              </a14:hiddenFill>
            </a:ext>
          </a:extLst>
        </p:spPr>
      </p:pic>
      <p:pic>
        <p:nvPicPr>
          <p:cNvPr id="22" name="Afbeelding 21">
            <a:extLst>
              <a:ext uri="{FF2B5EF4-FFF2-40B4-BE49-F238E27FC236}">
                <a16:creationId xmlns:a16="http://schemas.microsoft.com/office/drawing/2014/main" id="{BFDB399F-BAFF-69A9-DECB-4BBC354837C6}"/>
              </a:ext>
            </a:extLst>
          </p:cNvPr>
          <p:cNvPicPr>
            <a:picLocks noChangeAspect="1"/>
          </p:cNvPicPr>
          <p:nvPr/>
        </p:nvPicPr>
        <p:blipFill>
          <a:blip r:embed="rId5"/>
          <a:stretch>
            <a:fillRect/>
          </a:stretch>
        </p:blipFill>
        <p:spPr>
          <a:xfrm>
            <a:off x="5498179" y="2942925"/>
            <a:ext cx="1645387" cy="1383970"/>
          </a:xfrm>
          <a:prstGeom prst="rect">
            <a:avLst/>
          </a:prstGeom>
          <a:ln w="57150">
            <a:solidFill>
              <a:schemeClr val="tx1"/>
            </a:solidFill>
          </a:ln>
        </p:spPr>
      </p:pic>
      <p:pic>
        <p:nvPicPr>
          <p:cNvPr id="26" name="Afbeelding 25">
            <a:extLst>
              <a:ext uri="{FF2B5EF4-FFF2-40B4-BE49-F238E27FC236}">
                <a16:creationId xmlns:a16="http://schemas.microsoft.com/office/drawing/2014/main" id="{852D0371-4CDB-2391-159F-77BB0AFF9686}"/>
              </a:ext>
            </a:extLst>
          </p:cNvPr>
          <p:cNvPicPr>
            <a:picLocks noChangeAspect="1"/>
          </p:cNvPicPr>
          <p:nvPr/>
        </p:nvPicPr>
        <p:blipFill>
          <a:blip r:embed="rId6"/>
          <a:stretch>
            <a:fillRect/>
          </a:stretch>
        </p:blipFill>
        <p:spPr>
          <a:xfrm>
            <a:off x="1525537" y="2790654"/>
            <a:ext cx="2862382" cy="1734999"/>
          </a:xfrm>
          <a:prstGeom prst="rect">
            <a:avLst/>
          </a:prstGeom>
          <a:ln w="38100">
            <a:solidFill>
              <a:schemeClr val="tx1"/>
            </a:solidFill>
          </a:ln>
        </p:spPr>
      </p:pic>
      <p:sp>
        <p:nvSpPr>
          <p:cNvPr id="28" name="Rechthoek 27">
            <a:extLst>
              <a:ext uri="{FF2B5EF4-FFF2-40B4-BE49-F238E27FC236}">
                <a16:creationId xmlns:a16="http://schemas.microsoft.com/office/drawing/2014/main" id="{D016DF14-5E01-3715-C36E-66891F8BAF14}"/>
              </a:ext>
            </a:extLst>
          </p:cNvPr>
          <p:cNvSpPr/>
          <p:nvPr/>
        </p:nvSpPr>
        <p:spPr>
          <a:xfrm>
            <a:off x="6336791" y="5010056"/>
            <a:ext cx="1979091" cy="163656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Aanbod van alle GGZ/ SD aanbieders inclusief wachttijd en inclusiecriteria</a:t>
            </a:r>
          </a:p>
        </p:txBody>
      </p:sp>
      <p:sp>
        <p:nvSpPr>
          <p:cNvPr id="29" name="Rechthoek 28">
            <a:extLst>
              <a:ext uri="{FF2B5EF4-FFF2-40B4-BE49-F238E27FC236}">
                <a16:creationId xmlns:a16="http://schemas.microsoft.com/office/drawing/2014/main" id="{F9FCA9CE-5038-B702-4806-C23C056F1EF5}"/>
              </a:ext>
            </a:extLst>
          </p:cNvPr>
          <p:cNvSpPr/>
          <p:nvPr/>
        </p:nvSpPr>
        <p:spPr>
          <a:xfrm>
            <a:off x="3081527" y="5010057"/>
            <a:ext cx="2093977" cy="16365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Matching software die zorgvraag/ ondersteuningsvraag en aanbod samenbrengen</a:t>
            </a:r>
          </a:p>
        </p:txBody>
      </p:sp>
      <p:sp>
        <p:nvSpPr>
          <p:cNvPr id="31" name="Rechthoek 30">
            <a:extLst>
              <a:ext uri="{FF2B5EF4-FFF2-40B4-BE49-F238E27FC236}">
                <a16:creationId xmlns:a16="http://schemas.microsoft.com/office/drawing/2014/main" id="{F58E921A-7031-D38C-1B29-3605C7B35A63}"/>
              </a:ext>
            </a:extLst>
          </p:cNvPr>
          <p:cNvSpPr/>
          <p:nvPr/>
        </p:nvSpPr>
        <p:spPr>
          <a:xfrm>
            <a:off x="955077" y="5010057"/>
            <a:ext cx="1979091" cy="16365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Zorgvraagtypering door de cliënt zelf of de huisarts/ </a:t>
            </a:r>
            <a:r>
              <a:rPr lang="nl-NL" dirty="0" err="1"/>
              <a:t>poh</a:t>
            </a:r>
            <a:r>
              <a:rPr lang="nl-NL" dirty="0"/>
              <a:t> ggz/ in laten vullen</a:t>
            </a:r>
          </a:p>
        </p:txBody>
      </p:sp>
      <p:sp>
        <p:nvSpPr>
          <p:cNvPr id="32" name="Rechthoek 31">
            <a:extLst>
              <a:ext uri="{FF2B5EF4-FFF2-40B4-BE49-F238E27FC236}">
                <a16:creationId xmlns:a16="http://schemas.microsoft.com/office/drawing/2014/main" id="{FBE4CF63-3F80-3DC2-4E1E-B8DA4232050B}"/>
              </a:ext>
            </a:extLst>
          </p:cNvPr>
          <p:cNvSpPr/>
          <p:nvPr/>
        </p:nvSpPr>
        <p:spPr>
          <a:xfrm>
            <a:off x="6343629" y="1508894"/>
            <a:ext cx="1979091" cy="1164202"/>
          </a:xfrm>
          <a:prstGeom prst="rect">
            <a:avLst/>
          </a:prstGeom>
          <a:solidFill>
            <a:srgbClr val="C0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Bibliotheek aan films en series en een app om ze op te kijken</a:t>
            </a:r>
          </a:p>
        </p:txBody>
      </p:sp>
      <p:sp>
        <p:nvSpPr>
          <p:cNvPr id="33" name="Rechthoek 32">
            <a:extLst>
              <a:ext uri="{FF2B5EF4-FFF2-40B4-BE49-F238E27FC236}">
                <a16:creationId xmlns:a16="http://schemas.microsoft.com/office/drawing/2014/main" id="{0692C7BC-78D3-B7DE-41DE-3ADC7F585942}"/>
              </a:ext>
            </a:extLst>
          </p:cNvPr>
          <p:cNvSpPr/>
          <p:nvPr/>
        </p:nvSpPr>
        <p:spPr>
          <a:xfrm>
            <a:off x="3168345" y="1508894"/>
            <a:ext cx="1979091" cy="1164202"/>
          </a:xfrm>
          <a:prstGeom prst="rect">
            <a:avLst/>
          </a:prstGeom>
          <a:solidFill>
            <a:srgbClr val="C0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Matching software die je voorkeuren koppelt aan het aanbod</a:t>
            </a:r>
          </a:p>
        </p:txBody>
      </p:sp>
      <p:sp>
        <p:nvSpPr>
          <p:cNvPr id="34" name="Rechthoek 33">
            <a:extLst>
              <a:ext uri="{FF2B5EF4-FFF2-40B4-BE49-F238E27FC236}">
                <a16:creationId xmlns:a16="http://schemas.microsoft.com/office/drawing/2014/main" id="{6FA38A27-5949-90A6-7A66-F172A6954780}"/>
              </a:ext>
            </a:extLst>
          </p:cNvPr>
          <p:cNvSpPr/>
          <p:nvPr/>
        </p:nvSpPr>
        <p:spPr>
          <a:xfrm>
            <a:off x="982252" y="1523570"/>
            <a:ext cx="1979091" cy="1164202"/>
          </a:xfrm>
          <a:prstGeom prst="rect">
            <a:avLst/>
          </a:prstGeom>
          <a:solidFill>
            <a:srgbClr val="C0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Vooraf per persoon aangeven waar je graag naar kijkt</a:t>
            </a:r>
          </a:p>
        </p:txBody>
      </p:sp>
      <p:sp>
        <p:nvSpPr>
          <p:cNvPr id="35" name="Ovaal 34">
            <a:extLst>
              <a:ext uri="{FF2B5EF4-FFF2-40B4-BE49-F238E27FC236}">
                <a16:creationId xmlns:a16="http://schemas.microsoft.com/office/drawing/2014/main" id="{13EB75BC-1705-FA5A-9D29-6A69A35F076D}"/>
              </a:ext>
            </a:extLst>
          </p:cNvPr>
          <p:cNvSpPr/>
          <p:nvPr/>
        </p:nvSpPr>
        <p:spPr>
          <a:xfrm>
            <a:off x="7012974" y="4543557"/>
            <a:ext cx="626724" cy="645139"/>
          </a:xfrm>
          <a:prstGeom prst="ellipse">
            <a:avLst/>
          </a:prstGeom>
          <a:solidFill>
            <a:srgbClr val="78BFC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FFFFFF"/>
                </a:solidFill>
                <a:effectLst/>
                <a:uLnTx/>
                <a:uFillTx/>
                <a:latin typeface="Tw Cen MT" panose="020B0602020104020603"/>
                <a:ea typeface="+mn-ea"/>
                <a:cs typeface="+mn-cs"/>
              </a:rPr>
              <a:t>1</a:t>
            </a:r>
          </a:p>
        </p:txBody>
      </p:sp>
      <p:sp>
        <p:nvSpPr>
          <p:cNvPr id="36" name="Ovaal 35">
            <a:extLst>
              <a:ext uri="{FF2B5EF4-FFF2-40B4-BE49-F238E27FC236}">
                <a16:creationId xmlns:a16="http://schemas.microsoft.com/office/drawing/2014/main" id="{84F3676B-CF90-1A8E-E0AF-D91B8D4AB286}"/>
              </a:ext>
            </a:extLst>
          </p:cNvPr>
          <p:cNvSpPr/>
          <p:nvPr/>
        </p:nvSpPr>
        <p:spPr>
          <a:xfrm>
            <a:off x="1631260" y="4543557"/>
            <a:ext cx="626724" cy="645139"/>
          </a:xfrm>
          <a:prstGeom prst="ellipse">
            <a:avLst/>
          </a:prstGeom>
          <a:solidFill>
            <a:srgbClr val="78BFC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FFFFFF"/>
                </a:solidFill>
                <a:effectLst/>
                <a:uLnTx/>
                <a:uFillTx/>
                <a:latin typeface="Tw Cen MT" panose="020B0602020104020603"/>
                <a:ea typeface="+mn-ea"/>
                <a:cs typeface="+mn-cs"/>
              </a:rPr>
              <a:t>2</a:t>
            </a:r>
          </a:p>
        </p:txBody>
      </p:sp>
      <p:sp>
        <p:nvSpPr>
          <p:cNvPr id="37" name="Ovaal 36">
            <a:extLst>
              <a:ext uri="{FF2B5EF4-FFF2-40B4-BE49-F238E27FC236}">
                <a16:creationId xmlns:a16="http://schemas.microsoft.com/office/drawing/2014/main" id="{DCA79A24-53F4-98A0-BE22-15219FCD8982}"/>
              </a:ext>
            </a:extLst>
          </p:cNvPr>
          <p:cNvSpPr/>
          <p:nvPr/>
        </p:nvSpPr>
        <p:spPr>
          <a:xfrm>
            <a:off x="3844528" y="4536302"/>
            <a:ext cx="626724" cy="645139"/>
          </a:xfrm>
          <a:prstGeom prst="ellipse">
            <a:avLst/>
          </a:prstGeom>
          <a:solidFill>
            <a:srgbClr val="78BFC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a:ln>
                  <a:noFill/>
                </a:ln>
                <a:solidFill>
                  <a:srgbClr val="FFFFFF"/>
                </a:solidFill>
                <a:effectLst/>
                <a:uLnTx/>
                <a:uFillTx/>
                <a:latin typeface="Tw Cen MT" panose="020B0602020104020603"/>
                <a:ea typeface="+mn-ea"/>
                <a:cs typeface="+mn-cs"/>
              </a:rPr>
              <a:t>3</a:t>
            </a:r>
          </a:p>
        </p:txBody>
      </p:sp>
    </p:spTree>
    <p:extLst>
      <p:ext uri="{BB962C8B-B14F-4D97-AF65-F5344CB8AC3E}">
        <p14:creationId xmlns:p14="http://schemas.microsoft.com/office/powerpoint/2010/main" val="301931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1" grpId="0" animBg="1"/>
      <p:bldP spid="32" grpId="0" animBg="1"/>
      <p:bldP spid="33" grpId="0" animBg="1"/>
      <p:bldP spid="34" grpId="0" animBg="1"/>
      <p:bldP spid="35" grpId="0" animBg="1"/>
      <p:bldP spid="36"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C37C103-0717-B7D5-2B89-1E38EBD32A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07B20DD-54EF-4498-F10C-F4C513CCE550}"/>
              </a:ext>
            </a:extLst>
          </p:cNvPr>
          <p:cNvSpPr>
            <a:spLocks noGrp="1"/>
          </p:cNvSpPr>
          <p:nvPr>
            <p:ph type="title"/>
          </p:nvPr>
        </p:nvSpPr>
        <p:spPr>
          <a:xfrm>
            <a:off x="838200" y="681037"/>
            <a:ext cx="10515600" cy="685909"/>
          </a:xfrm>
        </p:spPr>
        <p:txBody>
          <a:bodyPr>
            <a:normAutofit fontScale="90000"/>
          </a:bodyPr>
          <a:lstStyle/>
          <a:p>
            <a:pPr algn="l"/>
            <a:r>
              <a:rPr lang="nl-NL" dirty="0">
                <a:solidFill>
                  <a:srgbClr val="8F5FA9"/>
                </a:solidFill>
              </a:rPr>
              <a:t>3. Hier werken wij aan – 3 bouwblokken</a:t>
            </a:r>
          </a:p>
        </p:txBody>
      </p:sp>
      <p:pic>
        <p:nvPicPr>
          <p:cNvPr id="19" name="Afbeelding 18">
            <a:extLst>
              <a:ext uri="{FF2B5EF4-FFF2-40B4-BE49-F238E27FC236}">
                <a16:creationId xmlns:a16="http://schemas.microsoft.com/office/drawing/2014/main" id="{97C088F3-822F-D528-E770-2C3D53FB9631}"/>
              </a:ext>
            </a:extLst>
          </p:cNvPr>
          <p:cNvPicPr>
            <a:picLocks noChangeAspect="1"/>
          </p:cNvPicPr>
          <p:nvPr/>
        </p:nvPicPr>
        <p:blipFill>
          <a:blip r:embed="rId2"/>
          <a:stretch>
            <a:fillRect/>
          </a:stretch>
        </p:blipFill>
        <p:spPr>
          <a:xfrm>
            <a:off x="1981323" y="1217008"/>
            <a:ext cx="360000" cy="360000"/>
          </a:xfrm>
          <a:prstGeom prst="rect">
            <a:avLst/>
          </a:prstGeom>
        </p:spPr>
      </p:pic>
      <p:cxnSp>
        <p:nvCxnSpPr>
          <p:cNvPr id="20" name="Rechte verbindingslijn 19">
            <a:extLst>
              <a:ext uri="{FF2B5EF4-FFF2-40B4-BE49-F238E27FC236}">
                <a16:creationId xmlns:a16="http://schemas.microsoft.com/office/drawing/2014/main" id="{CA5DF9D0-11EC-1CE0-A704-C3F9AC9F78FC}"/>
              </a:ext>
            </a:extLst>
          </p:cNvPr>
          <p:cNvCxnSpPr>
            <a:cxnSpLocks/>
          </p:cNvCxnSpPr>
          <p:nvPr/>
        </p:nvCxnSpPr>
        <p:spPr>
          <a:xfrm>
            <a:off x="-1695504" y="1397008"/>
            <a:ext cx="3729117"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1A58476D-ACE8-8E60-9C40-FEAC9F7A3F8E}"/>
              </a:ext>
            </a:extLst>
          </p:cNvPr>
          <p:cNvCxnSpPr>
            <a:cxnSpLocks/>
          </p:cNvCxnSpPr>
          <p:nvPr/>
        </p:nvCxnSpPr>
        <p:spPr>
          <a:xfrm>
            <a:off x="2286090" y="1397008"/>
            <a:ext cx="10538370"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30" name="Tijdelijke aanduiding voor dianummer 29">
            <a:extLst>
              <a:ext uri="{FF2B5EF4-FFF2-40B4-BE49-F238E27FC236}">
                <a16:creationId xmlns:a16="http://schemas.microsoft.com/office/drawing/2014/main" id="{DE2B2E8D-EFBB-220A-F6FB-0D33CDC42DB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pic>
        <p:nvPicPr>
          <p:cNvPr id="5" name="Afbeelding 4">
            <a:extLst>
              <a:ext uri="{FF2B5EF4-FFF2-40B4-BE49-F238E27FC236}">
                <a16:creationId xmlns:a16="http://schemas.microsoft.com/office/drawing/2014/main" id="{5CF1838E-22BA-0B46-A8E5-2D9F5C55A5A7}"/>
              </a:ext>
            </a:extLst>
          </p:cNvPr>
          <p:cNvPicPr>
            <a:picLocks noChangeAspect="1"/>
          </p:cNvPicPr>
          <p:nvPr/>
        </p:nvPicPr>
        <p:blipFill>
          <a:blip r:embed="rId3"/>
          <a:srcRect b="10023"/>
          <a:stretch>
            <a:fillRect/>
          </a:stretch>
        </p:blipFill>
        <p:spPr>
          <a:xfrm>
            <a:off x="631911" y="1992540"/>
            <a:ext cx="10928178" cy="4184423"/>
          </a:xfrm>
          <a:prstGeom prst="rect">
            <a:avLst/>
          </a:prstGeom>
          <a:ln>
            <a:solidFill>
              <a:schemeClr val="accent1"/>
            </a:solidFill>
          </a:ln>
        </p:spPr>
      </p:pic>
      <p:sp>
        <p:nvSpPr>
          <p:cNvPr id="9" name="AutoShape 2">
            <a:extLst>
              <a:ext uri="{FF2B5EF4-FFF2-40B4-BE49-F238E27FC236}">
                <a16:creationId xmlns:a16="http://schemas.microsoft.com/office/drawing/2014/main" id="{5FC079A8-BE1E-A314-6E26-EC51CAB89EAC}"/>
              </a:ext>
            </a:extLst>
          </p:cNvPr>
          <p:cNvSpPr>
            <a:spLocks noChangeAspect="1" noChangeArrowheads="1"/>
          </p:cNvSpPr>
          <p:nvPr/>
        </p:nvSpPr>
        <p:spPr bwMode="auto">
          <a:xfrm>
            <a:off x="5943600" y="275539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4" name="Ovaal 3">
            <a:extLst>
              <a:ext uri="{FF2B5EF4-FFF2-40B4-BE49-F238E27FC236}">
                <a16:creationId xmlns:a16="http://schemas.microsoft.com/office/drawing/2014/main" id="{C97818FC-8291-A172-47E0-E629A4EB1F5C}"/>
              </a:ext>
            </a:extLst>
          </p:cNvPr>
          <p:cNvSpPr/>
          <p:nvPr/>
        </p:nvSpPr>
        <p:spPr>
          <a:xfrm>
            <a:off x="7101793" y="1894901"/>
            <a:ext cx="626724" cy="645139"/>
          </a:xfrm>
          <a:prstGeom prst="ellipse">
            <a:avLst/>
          </a:prstGeom>
          <a:solidFill>
            <a:srgbClr val="78BFC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FFFFFF"/>
                </a:solidFill>
                <a:effectLst/>
                <a:uLnTx/>
                <a:uFillTx/>
                <a:latin typeface="Tw Cen MT" panose="020B0602020104020603"/>
                <a:ea typeface="+mn-ea"/>
                <a:cs typeface="+mn-cs"/>
              </a:rPr>
              <a:t>1</a:t>
            </a:r>
          </a:p>
        </p:txBody>
      </p:sp>
      <p:sp>
        <p:nvSpPr>
          <p:cNvPr id="6" name="Ovaal 5">
            <a:extLst>
              <a:ext uri="{FF2B5EF4-FFF2-40B4-BE49-F238E27FC236}">
                <a16:creationId xmlns:a16="http://schemas.microsoft.com/office/drawing/2014/main" id="{C8AD1A54-C482-BD0E-5370-6D11CCDF53BF}"/>
              </a:ext>
            </a:extLst>
          </p:cNvPr>
          <p:cNvSpPr/>
          <p:nvPr/>
        </p:nvSpPr>
        <p:spPr>
          <a:xfrm>
            <a:off x="2679320" y="2649230"/>
            <a:ext cx="626724" cy="645139"/>
          </a:xfrm>
          <a:prstGeom prst="ellipse">
            <a:avLst/>
          </a:prstGeom>
          <a:solidFill>
            <a:srgbClr val="78BFC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FFFFFF"/>
                </a:solidFill>
                <a:effectLst/>
                <a:uLnTx/>
                <a:uFillTx/>
                <a:latin typeface="Tw Cen MT" panose="020B0602020104020603"/>
                <a:ea typeface="+mn-ea"/>
                <a:cs typeface="+mn-cs"/>
              </a:rPr>
              <a:t>2</a:t>
            </a:r>
          </a:p>
        </p:txBody>
      </p:sp>
      <p:sp>
        <p:nvSpPr>
          <p:cNvPr id="7" name="Ovaal 6">
            <a:extLst>
              <a:ext uri="{FF2B5EF4-FFF2-40B4-BE49-F238E27FC236}">
                <a16:creationId xmlns:a16="http://schemas.microsoft.com/office/drawing/2014/main" id="{5BBB03B4-11F6-48CA-12C1-FF4EA2A68E57}"/>
              </a:ext>
            </a:extLst>
          </p:cNvPr>
          <p:cNvSpPr/>
          <p:nvPr/>
        </p:nvSpPr>
        <p:spPr>
          <a:xfrm>
            <a:off x="3807120" y="1894900"/>
            <a:ext cx="626724" cy="645139"/>
          </a:xfrm>
          <a:prstGeom prst="ellipse">
            <a:avLst/>
          </a:prstGeom>
          <a:solidFill>
            <a:srgbClr val="78BFC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a:ln>
                  <a:noFill/>
                </a:ln>
                <a:solidFill>
                  <a:srgbClr val="FFFFFF"/>
                </a:solidFill>
                <a:effectLst/>
                <a:uLnTx/>
                <a:uFillTx/>
                <a:latin typeface="Tw Cen MT" panose="020B0602020104020603"/>
                <a:ea typeface="+mn-ea"/>
                <a:cs typeface="+mn-cs"/>
              </a:rPr>
              <a:t>3</a:t>
            </a:r>
          </a:p>
        </p:txBody>
      </p:sp>
    </p:spTree>
    <p:extLst>
      <p:ext uri="{BB962C8B-B14F-4D97-AF65-F5344CB8AC3E}">
        <p14:creationId xmlns:p14="http://schemas.microsoft.com/office/powerpoint/2010/main" val="610139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BF6F5AB-0F0A-7DC9-71D9-8DB616FFA8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0A03A69-B452-1F07-499D-3E814B4A75D1}"/>
              </a:ext>
            </a:extLst>
          </p:cNvPr>
          <p:cNvSpPr>
            <a:spLocks noGrp="1"/>
          </p:cNvSpPr>
          <p:nvPr>
            <p:ph type="title"/>
          </p:nvPr>
        </p:nvSpPr>
        <p:spPr>
          <a:xfrm>
            <a:off x="838200" y="681037"/>
            <a:ext cx="10515600" cy="685909"/>
          </a:xfrm>
        </p:spPr>
        <p:txBody>
          <a:bodyPr>
            <a:normAutofit fontScale="90000"/>
          </a:bodyPr>
          <a:lstStyle/>
          <a:p>
            <a:pPr algn="l"/>
            <a:r>
              <a:rPr lang="nl-NL" dirty="0">
                <a:solidFill>
                  <a:srgbClr val="8F5FA9"/>
                </a:solidFill>
              </a:rPr>
              <a:t>3. Hier werken wij aan – 3 bouwblokken</a:t>
            </a:r>
          </a:p>
        </p:txBody>
      </p:sp>
      <p:pic>
        <p:nvPicPr>
          <p:cNvPr id="19" name="Afbeelding 18">
            <a:extLst>
              <a:ext uri="{FF2B5EF4-FFF2-40B4-BE49-F238E27FC236}">
                <a16:creationId xmlns:a16="http://schemas.microsoft.com/office/drawing/2014/main" id="{2D64E98D-91B6-E38C-D193-61115B41CD74}"/>
              </a:ext>
            </a:extLst>
          </p:cNvPr>
          <p:cNvPicPr>
            <a:picLocks noChangeAspect="1"/>
          </p:cNvPicPr>
          <p:nvPr/>
        </p:nvPicPr>
        <p:blipFill>
          <a:blip r:embed="rId2"/>
          <a:stretch>
            <a:fillRect/>
          </a:stretch>
        </p:blipFill>
        <p:spPr>
          <a:xfrm>
            <a:off x="1981323" y="1217008"/>
            <a:ext cx="360000" cy="360000"/>
          </a:xfrm>
          <a:prstGeom prst="rect">
            <a:avLst/>
          </a:prstGeom>
        </p:spPr>
      </p:pic>
      <p:cxnSp>
        <p:nvCxnSpPr>
          <p:cNvPr id="20" name="Rechte verbindingslijn 19">
            <a:extLst>
              <a:ext uri="{FF2B5EF4-FFF2-40B4-BE49-F238E27FC236}">
                <a16:creationId xmlns:a16="http://schemas.microsoft.com/office/drawing/2014/main" id="{DD3BAC02-F472-D577-33CD-590797738E6C}"/>
              </a:ext>
            </a:extLst>
          </p:cNvPr>
          <p:cNvCxnSpPr>
            <a:cxnSpLocks/>
          </p:cNvCxnSpPr>
          <p:nvPr/>
        </p:nvCxnSpPr>
        <p:spPr>
          <a:xfrm>
            <a:off x="-1695504" y="1397008"/>
            <a:ext cx="3729117"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A49FF081-2625-D2BB-EB13-3471A2549169}"/>
              </a:ext>
            </a:extLst>
          </p:cNvPr>
          <p:cNvCxnSpPr>
            <a:cxnSpLocks/>
          </p:cNvCxnSpPr>
          <p:nvPr/>
        </p:nvCxnSpPr>
        <p:spPr>
          <a:xfrm>
            <a:off x="2286090" y="1397008"/>
            <a:ext cx="10538370"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30" name="Tijdelijke aanduiding voor dianummer 29">
            <a:extLst>
              <a:ext uri="{FF2B5EF4-FFF2-40B4-BE49-F238E27FC236}">
                <a16:creationId xmlns:a16="http://schemas.microsoft.com/office/drawing/2014/main" id="{777BD29C-6A35-D372-37AD-DD9E289137B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pic>
        <p:nvPicPr>
          <p:cNvPr id="5" name="Afbeelding 4">
            <a:extLst>
              <a:ext uri="{FF2B5EF4-FFF2-40B4-BE49-F238E27FC236}">
                <a16:creationId xmlns:a16="http://schemas.microsoft.com/office/drawing/2014/main" id="{CAFE0777-3586-CDF9-C88E-1C845495624B}"/>
              </a:ext>
            </a:extLst>
          </p:cNvPr>
          <p:cNvPicPr>
            <a:picLocks noChangeAspect="1"/>
          </p:cNvPicPr>
          <p:nvPr/>
        </p:nvPicPr>
        <p:blipFill>
          <a:blip r:embed="rId3"/>
          <a:srcRect b="10023"/>
          <a:stretch>
            <a:fillRect/>
          </a:stretch>
        </p:blipFill>
        <p:spPr>
          <a:xfrm>
            <a:off x="5568785" y="2980944"/>
            <a:ext cx="6244540" cy="2391048"/>
          </a:xfrm>
          <a:prstGeom prst="rect">
            <a:avLst/>
          </a:prstGeom>
          <a:ln>
            <a:solidFill>
              <a:schemeClr val="accent1"/>
            </a:solidFill>
          </a:ln>
        </p:spPr>
      </p:pic>
      <p:sp>
        <p:nvSpPr>
          <p:cNvPr id="9" name="AutoShape 2">
            <a:extLst>
              <a:ext uri="{FF2B5EF4-FFF2-40B4-BE49-F238E27FC236}">
                <a16:creationId xmlns:a16="http://schemas.microsoft.com/office/drawing/2014/main" id="{258BC9B5-BB32-5E5C-C6A0-C63FF48B18C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4" name="Ovaal 3">
            <a:extLst>
              <a:ext uri="{FF2B5EF4-FFF2-40B4-BE49-F238E27FC236}">
                <a16:creationId xmlns:a16="http://schemas.microsoft.com/office/drawing/2014/main" id="{961D8A56-0E14-2F10-33E6-C1067D408064}"/>
              </a:ext>
            </a:extLst>
          </p:cNvPr>
          <p:cNvSpPr/>
          <p:nvPr/>
        </p:nvSpPr>
        <p:spPr>
          <a:xfrm>
            <a:off x="9147630" y="2544715"/>
            <a:ext cx="626724" cy="645139"/>
          </a:xfrm>
          <a:prstGeom prst="ellipse">
            <a:avLst/>
          </a:prstGeom>
          <a:solidFill>
            <a:srgbClr val="78BFC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FFFFFF"/>
                </a:solidFill>
                <a:effectLst/>
                <a:uLnTx/>
                <a:uFillTx/>
                <a:latin typeface="Tw Cen MT" panose="020B0602020104020603"/>
                <a:ea typeface="+mn-ea"/>
                <a:cs typeface="+mn-cs"/>
              </a:rPr>
              <a:t>1</a:t>
            </a:r>
          </a:p>
        </p:txBody>
      </p:sp>
      <p:sp>
        <p:nvSpPr>
          <p:cNvPr id="6" name="Ovaal 5">
            <a:extLst>
              <a:ext uri="{FF2B5EF4-FFF2-40B4-BE49-F238E27FC236}">
                <a16:creationId xmlns:a16="http://schemas.microsoft.com/office/drawing/2014/main" id="{C4370400-5857-2D62-A537-5305CECCCEC8}"/>
              </a:ext>
            </a:extLst>
          </p:cNvPr>
          <p:cNvSpPr/>
          <p:nvPr/>
        </p:nvSpPr>
        <p:spPr>
          <a:xfrm>
            <a:off x="6623215" y="3429000"/>
            <a:ext cx="626724" cy="645139"/>
          </a:xfrm>
          <a:prstGeom prst="ellipse">
            <a:avLst/>
          </a:prstGeom>
          <a:solidFill>
            <a:srgbClr val="78BFC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FFFFFF"/>
                </a:solidFill>
                <a:effectLst/>
                <a:uLnTx/>
                <a:uFillTx/>
                <a:latin typeface="Tw Cen MT" panose="020B0602020104020603"/>
                <a:ea typeface="+mn-ea"/>
                <a:cs typeface="+mn-cs"/>
              </a:rPr>
              <a:t>2</a:t>
            </a:r>
          </a:p>
        </p:txBody>
      </p:sp>
      <p:sp>
        <p:nvSpPr>
          <p:cNvPr id="7" name="Ovaal 6">
            <a:extLst>
              <a:ext uri="{FF2B5EF4-FFF2-40B4-BE49-F238E27FC236}">
                <a16:creationId xmlns:a16="http://schemas.microsoft.com/office/drawing/2014/main" id="{A277B9E6-2932-274A-4DB7-DE284CE21851}"/>
              </a:ext>
            </a:extLst>
          </p:cNvPr>
          <p:cNvSpPr/>
          <p:nvPr/>
        </p:nvSpPr>
        <p:spPr>
          <a:xfrm>
            <a:off x="7249939" y="2544716"/>
            <a:ext cx="626724" cy="645139"/>
          </a:xfrm>
          <a:prstGeom prst="ellipse">
            <a:avLst/>
          </a:prstGeom>
          <a:solidFill>
            <a:srgbClr val="78BFC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a:ln>
                  <a:noFill/>
                </a:ln>
                <a:solidFill>
                  <a:srgbClr val="FFFFFF"/>
                </a:solidFill>
                <a:effectLst/>
                <a:uLnTx/>
                <a:uFillTx/>
                <a:latin typeface="Tw Cen MT" panose="020B0602020104020603"/>
                <a:ea typeface="+mn-ea"/>
                <a:cs typeface="+mn-cs"/>
              </a:rPr>
              <a:t>3</a:t>
            </a:r>
          </a:p>
        </p:txBody>
      </p:sp>
      <p:sp>
        <p:nvSpPr>
          <p:cNvPr id="13" name="Ondertitel 2">
            <a:extLst>
              <a:ext uri="{FF2B5EF4-FFF2-40B4-BE49-F238E27FC236}">
                <a16:creationId xmlns:a16="http://schemas.microsoft.com/office/drawing/2014/main" id="{99649210-EF7E-3D82-CD0B-D029FEBEE756}"/>
              </a:ext>
            </a:extLst>
          </p:cNvPr>
          <p:cNvSpPr txBox="1">
            <a:spLocks/>
          </p:cNvSpPr>
          <p:nvPr/>
        </p:nvSpPr>
        <p:spPr>
          <a:xfrm>
            <a:off x="838200" y="2128678"/>
            <a:ext cx="4448760" cy="442480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B2B7"/>
              </a:buClr>
              <a:buSzPct val="125000"/>
              <a:buFont typeface="Courier New" panose="02070309020205020404" pitchFamily="49" charset="0"/>
              <a:buChar char="o"/>
              <a:tabLst/>
              <a:defRPr/>
            </a:pPr>
            <a:r>
              <a:rPr kumimoji="0" lang="nl-NL" sz="2800" b="0" i="0" u="none" strike="noStrike" kern="1200" cap="none" spc="0" normalizeH="0" baseline="0" noProof="0" dirty="0">
                <a:ln>
                  <a:noFill/>
                </a:ln>
                <a:solidFill>
                  <a:srgbClr val="5E466B"/>
                </a:solidFill>
                <a:effectLst/>
                <a:uLnTx/>
                <a:uFillTx/>
                <a:latin typeface="Tw Cen MT" panose="020B0602020104020603"/>
                <a:ea typeface="+mn-ea"/>
                <a:cs typeface="+mn-cs"/>
              </a:rPr>
              <a:t> </a:t>
            </a:r>
            <a:r>
              <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rPr>
              <a:t>Rechts staan de bouwblokken   van het MSP weergegeven.</a:t>
            </a:r>
          </a:p>
          <a:p>
            <a:pPr marL="0" marR="0" lvl="0" indent="0" algn="l" defTabSz="914400" rtl="0" eaLnBrk="1" fontAlgn="auto" latinLnBrk="0" hangingPunct="1">
              <a:lnSpc>
                <a:spcPct val="90000"/>
              </a:lnSpc>
              <a:spcBef>
                <a:spcPts val="1000"/>
              </a:spcBef>
              <a:spcAft>
                <a:spcPts val="0"/>
              </a:spcAft>
              <a:buClr>
                <a:srgbClr val="70B2B7"/>
              </a:buClr>
              <a:buSzPct val="125000"/>
              <a:buFont typeface="Arial" panose="020B0604020202020204" pitchFamily="34" charset="0"/>
              <a:buNone/>
              <a:tabLst/>
              <a:defRPr/>
            </a:pPr>
            <a:endParaRPr kumimoji="0" lang="nl-NL" sz="500" b="0" i="0" u="none" strike="noStrike" kern="1200" cap="none" spc="0" normalizeH="0" baseline="0" noProof="0" dirty="0">
              <a:ln>
                <a:noFill/>
              </a:ln>
              <a:solidFill>
                <a:srgbClr val="5E466B"/>
              </a:solidFill>
              <a:effectLst/>
              <a:uLnTx/>
              <a:uFillTx/>
              <a:latin typeface="Tw Cen MT" panose="020B0602020104020603"/>
              <a:ea typeface="+mn-ea"/>
              <a:cs typeface="+mn-cs"/>
            </a:endParaRPr>
          </a:p>
          <a:p>
            <a:pPr marL="457200" marR="0" lvl="0" indent="-457200" algn="l" defTabSz="914400" rtl="0" eaLnBrk="1" fontAlgn="auto" latinLnBrk="0" hangingPunct="1">
              <a:lnSpc>
                <a:spcPct val="90000"/>
              </a:lnSpc>
              <a:spcBef>
                <a:spcPts val="1000"/>
              </a:spcBef>
              <a:spcAft>
                <a:spcPts val="0"/>
              </a:spcAft>
              <a:buClr>
                <a:srgbClr val="70B2B7"/>
              </a:buClr>
              <a:buSzPct val="125000"/>
              <a:buFont typeface="+mj-lt"/>
              <a:buAutoNum type="arabicPeriod"/>
              <a:tabLst/>
              <a:defRPr/>
            </a:pPr>
            <a:r>
              <a:rPr kumimoji="0" lang="nl-NL" sz="2000" b="0" i="0" u="none" strike="noStrike" kern="1200" cap="none" spc="0" normalizeH="0" baseline="0" noProof="0" dirty="0">
                <a:ln>
                  <a:noFill/>
                </a:ln>
                <a:solidFill>
                  <a:srgbClr val="78BFC5"/>
                </a:solidFill>
                <a:effectLst/>
                <a:uLnTx/>
                <a:uFillTx/>
                <a:latin typeface="Tw Cen MT" panose="020B0602020104020603"/>
                <a:ea typeface="+mn-ea"/>
                <a:cs typeface="+mn-cs"/>
              </a:rPr>
              <a:t>Catalogus met daarin alle GGZ- en sociaal domein aanbieders inclusief actuele wachtlijstinformatie en inclusiecriteria.</a:t>
            </a:r>
          </a:p>
          <a:p>
            <a:pPr marL="457200" marR="0" lvl="0" indent="-457200" algn="l" defTabSz="914400" rtl="0" eaLnBrk="1" fontAlgn="auto" latinLnBrk="0" hangingPunct="1">
              <a:lnSpc>
                <a:spcPct val="90000"/>
              </a:lnSpc>
              <a:spcBef>
                <a:spcPts val="1000"/>
              </a:spcBef>
              <a:spcAft>
                <a:spcPts val="0"/>
              </a:spcAft>
              <a:buClr>
                <a:srgbClr val="70B2B7"/>
              </a:buClr>
              <a:buSzPct val="125000"/>
              <a:buFont typeface="+mj-lt"/>
              <a:buAutoNum type="arabicPeriod"/>
              <a:tabLst/>
              <a:defRPr/>
            </a:pPr>
            <a:r>
              <a:rPr kumimoji="0" lang="nl-NL" sz="2000" b="0" i="0" u="none" strike="noStrike" kern="1200" cap="none" spc="0" normalizeH="0" baseline="0" noProof="0" dirty="0">
                <a:ln>
                  <a:noFill/>
                </a:ln>
                <a:solidFill>
                  <a:srgbClr val="78BFC5"/>
                </a:solidFill>
                <a:effectLst/>
                <a:uLnTx/>
                <a:uFillTx/>
                <a:latin typeface="Tw Cen MT" panose="020B0602020104020603"/>
                <a:ea typeface="+mn-ea"/>
                <a:cs typeface="+mn-cs"/>
              </a:rPr>
              <a:t>Instrument om (vooraf) hulpvragen in kaart te brengen en te categoriseren zodat er gezocht kan worden naar de passende ondersteuning.</a:t>
            </a:r>
          </a:p>
          <a:p>
            <a:pPr marL="457200" marR="0" lvl="0" indent="-457200" algn="l" defTabSz="914400" rtl="0" eaLnBrk="1" fontAlgn="auto" latinLnBrk="0" hangingPunct="1">
              <a:lnSpc>
                <a:spcPct val="90000"/>
              </a:lnSpc>
              <a:spcBef>
                <a:spcPts val="1000"/>
              </a:spcBef>
              <a:spcAft>
                <a:spcPts val="0"/>
              </a:spcAft>
              <a:buClr>
                <a:srgbClr val="70B2B7"/>
              </a:buClr>
              <a:buSzPct val="125000"/>
              <a:buFont typeface="+mj-lt"/>
              <a:buAutoNum type="arabicPeriod"/>
              <a:tabLst/>
              <a:defRPr/>
            </a:pPr>
            <a:r>
              <a:rPr kumimoji="0" lang="nl-NL" sz="2000" b="0" i="0" u="none" strike="noStrike" kern="1200" cap="none" spc="0" normalizeH="0" baseline="0" noProof="0" dirty="0">
                <a:ln>
                  <a:noFill/>
                </a:ln>
                <a:solidFill>
                  <a:srgbClr val="78BFC5"/>
                </a:solidFill>
                <a:effectLst/>
                <a:uLnTx/>
                <a:uFillTx/>
                <a:latin typeface="Tw Cen MT" panose="020B0602020104020603"/>
                <a:ea typeface="+mn-ea"/>
                <a:cs typeface="+mn-cs"/>
              </a:rPr>
              <a:t>Een slimme matchingslogica die de verwijzer snel het meest passende en beschikbare (zorg) aanbod doet tonen.</a:t>
            </a:r>
          </a:p>
        </p:txBody>
      </p:sp>
    </p:spTree>
    <p:extLst>
      <p:ext uri="{BB962C8B-B14F-4D97-AF65-F5344CB8AC3E}">
        <p14:creationId xmlns:p14="http://schemas.microsoft.com/office/powerpoint/2010/main" val="4216126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56FC3-56D4-9CE8-576C-F2A8DA1BC222}"/>
            </a:ext>
          </a:extLst>
        </p:cNvPr>
        <p:cNvGrpSpPr/>
        <p:nvPr/>
      </p:nvGrpSpPr>
      <p:grpSpPr>
        <a:xfrm>
          <a:off x="0" y="0"/>
          <a:ext cx="0" cy="0"/>
          <a:chOff x="0" y="0"/>
          <a:chExt cx="0" cy="0"/>
        </a:xfrm>
      </p:grpSpPr>
      <p:cxnSp>
        <p:nvCxnSpPr>
          <p:cNvPr id="79" name="Rechte verbindingslijn 78">
            <a:extLst>
              <a:ext uri="{FF2B5EF4-FFF2-40B4-BE49-F238E27FC236}">
                <a16:creationId xmlns:a16="http://schemas.microsoft.com/office/drawing/2014/main" id="{AD610A88-1B88-807D-CEA1-F197EF17AD07}"/>
              </a:ext>
            </a:extLst>
          </p:cNvPr>
          <p:cNvCxnSpPr>
            <a:cxnSpLocks/>
          </p:cNvCxnSpPr>
          <p:nvPr/>
        </p:nvCxnSpPr>
        <p:spPr>
          <a:xfrm flipV="1">
            <a:off x="8191035" y="4439424"/>
            <a:ext cx="0" cy="52020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71" name="Rechte verbindingslijn 70">
            <a:extLst>
              <a:ext uri="{FF2B5EF4-FFF2-40B4-BE49-F238E27FC236}">
                <a16:creationId xmlns:a16="http://schemas.microsoft.com/office/drawing/2014/main" id="{9250CB59-35E8-393D-6CD8-212F34E51A8F}"/>
              </a:ext>
            </a:extLst>
          </p:cNvPr>
          <p:cNvCxnSpPr>
            <a:cxnSpLocks/>
          </p:cNvCxnSpPr>
          <p:nvPr/>
        </p:nvCxnSpPr>
        <p:spPr>
          <a:xfrm flipV="1">
            <a:off x="3966343" y="4368306"/>
            <a:ext cx="0" cy="52020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32" name="Rechte verbindingslijn 31">
            <a:extLst>
              <a:ext uri="{FF2B5EF4-FFF2-40B4-BE49-F238E27FC236}">
                <a16:creationId xmlns:a16="http://schemas.microsoft.com/office/drawing/2014/main" id="{CDE2309F-DFF5-AA86-2960-BF88F284CA7B}"/>
              </a:ext>
            </a:extLst>
          </p:cNvPr>
          <p:cNvCxnSpPr>
            <a:cxnSpLocks/>
          </p:cNvCxnSpPr>
          <p:nvPr/>
        </p:nvCxnSpPr>
        <p:spPr>
          <a:xfrm flipV="1">
            <a:off x="1912636" y="3922317"/>
            <a:ext cx="0" cy="52020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sp>
        <p:nvSpPr>
          <p:cNvPr id="2" name="Titel 1">
            <a:extLst>
              <a:ext uri="{FF2B5EF4-FFF2-40B4-BE49-F238E27FC236}">
                <a16:creationId xmlns:a16="http://schemas.microsoft.com/office/drawing/2014/main" id="{9655C51A-EC38-3674-2351-50106A1B9D07}"/>
              </a:ext>
            </a:extLst>
          </p:cNvPr>
          <p:cNvSpPr>
            <a:spLocks noGrp="1"/>
          </p:cNvSpPr>
          <p:nvPr>
            <p:ph type="title"/>
          </p:nvPr>
        </p:nvSpPr>
        <p:spPr>
          <a:xfrm>
            <a:off x="838200" y="681037"/>
            <a:ext cx="10515600" cy="685909"/>
          </a:xfrm>
        </p:spPr>
        <p:txBody>
          <a:bodyPr>
            <a:normAutofit fontScale="90000"/>
          </a:bodyPr>
          <a:lstStyle/>
          <a:p>
            <a:pPr algn="l"/>
            <a:r>
              <a:rPr lang="nl-NL" dirty="0">
                <a:solidFill>
                  <a:srgbClr val="8F5FA9"/>
                </a:solidFill>
              </a:rPr>
              <a:t>3. RFP aanbodcatalogus </a:t>
            </a:r>
            <a:r>
              <a:rPr lang="nl-NL" sz="2200" dirty="0">
                <a:solidFill>
                  <a:srgbClr val="8F5FA9"/>
                </a:solidFill>
              </a:rPr>
              <a:t>(centrale database)</a:t>
            </a:r>
          </a:p>
        </p:txBody>
      </p:sp>
      <p:pic>
        <p:nvPicPr>
          <p:cNvPr id="19" name="Afbeelding 18">
            <a:extLst>
              <a:ext uri="{FF2B5EF4-FFF2-40B4-BE49-F238E27FC236}">
                <a16:creationId xmlns:a16="http://schemas.microsoft.com/office/drawing/2014/main" id="{CDD1314E-F42F-8489-DBD0-19374CF2EB26}"/>
              </a:ext>
            </a:extLst>
          </p:cNvPr>
          <p:cNvPicPr>
            <a:picLocks noChangeAspect="1"/>
          </p:cNvPicPr>
          <p:nvPr/>
        </p:nvPicPr>
        <p:blipFill>
          <a:blip r:embed="rId3"/>
          <a:stretch>
            <a:fillRect/>
          </a:stretch>
        </p:blipFill>
        <p:spPr>
          <a:xfrm>
            <a:off x="2343700" y="1217008"/>
            <a:ext cx="360000" cy="360000"/>
          </a:xfrm>
          <a:prstGeom prst="rect">
            <a:avLst/>
          </a:prstGeom>
        </p:spPr>
      </p:pic>
      <p:cxnSp>
        <p:nvCxnSpPr>
          <p:cNvPr id="20" name="Rechte verbindingslijn 19">
            <a:extLst>
              <a:ext uri="{FF2B5EF4-FFF2-40B4-BE49-F238E27FC236}">
                <a16:creationId xmlns:a16="http://schemas.microsoft.com/office/drawing/2014/main" id="{927FE226-2A44-537A-1CDB-5CADF7373640}"/>
              </a:ext>
            </a:extLst>
          </p:cNvPr>
          <p:cNvCxnSpPr>
            <a:cxnSpLocks/>
          </p:cNvCxnSpPr>
          <p:nvPr/>
        </p:nvCxnSpPr>
        <p:spPr>
          <a:xfrm>
            <a:off x="-1333127" y="1397008"/>
            <a:ext cx="3729117"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57C9815E-D70A-4398-9B1A-128FC7A136D2}"/>
              </a:ext>
            </a:extLst>
          </p:cNvPr>
          <p:cNvCxnSpPr>
            <a:cxnSpLocks/>
          </p:cNvCxnSpPr>
          <p:nvPr/>
        </p:nvCxnSpPr>
        <p:spPr>
          <a:xfrm>
            <a:off x="2648467" y="1397008"/>
            <a:ext cx="10538370"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24" name="Ondertitel 2">
            <a:extLst>
              <a:ext uri="{FF2B5EF4-FFF2-40B4-BE49-F238E27FC236}">
                <a16:creationId xmlns:a16="http://schemas.microsoft.com/office/drawing/2014/main" id="{86000F24-7A86-378C-AB03-D1567954255D}"/>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1200" b="0" i="0" u="none" strike="noStrike" kern="1200" cap="none" spc="0" normalizeH="0" baseline="0" noProof="0">
                <a:ln>
                  <a:noFill/>
                </a:ln>
                <a:solidFill>
                  <a:srgbClr val="B979D3"/>
                </a:solidFill>
                <a:effectLst/>
                <a:uLnTx/>
                <a:uFillTx/>
                <a:latin typeface="Avenir Light" panose="020B0402020203020204" pitchFamily="34" charset="77"/>
                <a:ea typeface="+mn-ea"/>
                <a:cs typeface="+mn-cs"/>
              </a:rPr>
              <a:t>Mentaal Schakelpunt </a:t>
            </a:r>
          </a:p>
        </p:txBody>
      </p:sp>
      <p:sp>
        <p:nvSpPr>
          <p:cNvPr id="30" name="Tijdelijke aanduiding voor dianummer 29">
            <a:extLst>
              <a:ext uri="{FF2B5EF4-FFF2-40B4-BE49-F238E27FC236}">
                <a16:creationId xmlns:a16="http://schemas.microsoft.com/office/drawing/2014/main" id="{4A9DF4D6-24A8-19BE-171E-87E955D34B1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cxnSp>
        <p:nvCxnSpPr>
          <p:cNvPr id="5" name="Rechte verbindingslijn 4">
            <a:extLst>
              <a:ext uri="{FF2B5EF4-FFF2-40B4-BE49-F238E27FC236}">
                <a16:creationId xmlns:a16="http://schemas.microsoft.com/office/drawing/2014/main" id="{5C7F044E-2746-6AD6-4E3D-C40B03ACB136}"/>
              </a:ext>
            </a:extLst>
          </p:cNvPr>
          <p:cNvCxnSpPr>
            <a:cxnSpLocks/>
          </p:cNvCxnSpPr>
          <p:nvPr/>
        </p:nvCxnSpPr>
        <p:spPr>
          <a:xfrm>
            <a:off x="0" y="4368306"/>
            <a:ext cx="12192000" cy="0"/>
          </a:xfrm>
          <a:prstGeom prst="line">
            <a:avLst/>
          </a:prstGeom>
          <a:ln w="63500">
            <a:solidFill>
              <a:schemeClr val="bg1"/>
            </a:solidFill>
          </a:ln>
        </p:spPr>
        <p:style>
          <a:lnRef idx="2">
            <a:schemeClr val="accent1"/>
          </a:lnRef>
          <a:fillRef idx="0">
            <a:schemeClr val="accent1"/>
          </a:fillRef>
          <a:effectRef idx="1">
            <a:schemeClr val="accent1"/>
          </a:effectRef>
          <a:fontRef idx="minor">
            <a:schemeClr val="tx1"/>
          </a:fontRef>
        </p:style>
      </p:cxnSp>
      <p:sp>
        <p:nvSpPr>
          <p:cNvPr id="17" name="Ovaal 16">
            <a:extLst>
              <a:ext uri="{FF2B5EF4-FFF2-40B4-BE49-F238E27FC236}">
                <a16:creationId xmlns:a16="http://schemas.microsoft.com/office/drawing/2014/main" id="{9C34E4ED-BA4D-551D-6EBE-A0AEF2E88571}"/>
              </a:ext>
            </a:extLst>
          </p:cNvPr>
          <p:cNvSpPr>
            <a:spLocks noChangeAspect="1"/>
          </p:cNvSpPr>
          <p:nvPr/>
        </p:nvSpPr>
        <p:spPr>
          <a:xfrm>
            <a:off x="1768636" y="4224306"/>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a:ln>
                <a:noFill/>
              </a:ln>
              <a:solidFill>
                <a:srgbClr val="5E466B"/>
              </a:solidFill>
              <a:effectLst/>
              <a:uLnTx/>
              <a:uFillTx/>
              <a:latin typeface="Tw Cen MT" panose="020B0602020104020603"/>
              <a:ea typeface="+mn-ea"/>
              <a:cs typeface="+mn-cs"/>
            </a:endParaRPr>
          </a:p>
        </p:txBody>
      </p:sp>
      <p:sp>
        <p:nvSpPr>
          <p:cNvPr id="23" name="Ovaal 22">
            <a:extLst>
              <a:ext uri="{FF2B5EF4-FFF2-40B4-BE49-F238E27FC236}">
                <a16:creationId xmlns:a16="http://schemas.microsoft.com/office/drawing/2014/main" id="{3F2FC881-3D93-05E4-B9BD-95F7143D1954}"/>
              </a:ext>
            </a:extLst>
          </p:cNvPr>
          <p:cNvSpPr>
            <a:spLocks noChangeAspect="1"/>
          </p:cNvSpPr>
          <p:nvPr/>
        </p:nvSpPr>
        <p:spPr>
          <a:xfrm>
            <a:off x="4697010" y="1427071"/>
            <a:ext cx="2495246" cy="2495246"/>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300" b="0" i="0" u="none" strike="noStrike" kern="1200" cap="none" spc="0" normalizeH="0" baseline="0" noProof="0">
                <a:ln>
                  <a:noFill/>
                </a:ln>
                <a:solidFill>
                  <a:srgbClr val="5E466B"/>
                </a:solidFill>
                <a:effectLst/>
                <a:uLnTx/>
                <a:uFillTx/>
                <a:latin typeface="Tw Cen MT" panose="020B0602020104020603"/>
                <a:ea typeface="+mn-ea"/>
                <a:cs typeface="+mn-cs"/>
              </a:rPr>
              <a:t>Voorgenomen besluit delen met de partijen die hebben ingestuurd, vervolgvragen stellen aan Partij 2 en Infosupport toets laten doen op architectuur.</a:t>
            </a:r>
          </a:p>
        </p:txBody>
      </p:sp>
      <p:sp>
        <p:nvSpPr>
          <p:cNvPr id="25" name="Ovaal 24">
            <a:extLst>
              <a:ext uri="{FF2B5EF4-FFF2-40B4-BE49-F238E27FC236}">
                <a16:creationId xmlns:a16="http://schemas.microsoft.com/office/drawing/2014/main" id="{888BE908-FD0A-C581-837B-FEFF380AB6D4}"/>
              </a:ext>
            </a:extLst>
          </p:cNvPr>
          <p:cNvSpPr>
            <a:spLocks noChangeAspect="1"/>
          </p:cNvSpPr>
          <p:nvPr/>
        </p:nvSpPr>
        <p:spPr>
          <a:xfrm>
            <a:off x="6749871" y="1580334"/>
            <a:ext cx="884770" cy="884770"/>
          </a:xfrm>
          <a:prstGeom prst="ellipse">
            <a:avLst/>
          </a:prstGeom>
          <a:solidFill>
            <a:schemeClr val="accent3"/>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srgbClr val="5E466B"/>
                </a:solidFill>
                <a:effectLst/>
                <a:uLnTx/>
                <a:uFillTx/>
                <a:latin typeface="Tw Cen MT" panose="020B0602020104020603"/>
                <a:ea typeface="+mn-ea"/>
                <a:cs typeface="+mn-cs"/>
              </a:rPr>
              <a:t>Half mei</a:t>
            </a:r>
          </a:p>
        </p:txBody>
      </p:sp>
      <p:sp>
        <p:nvSpPr>
          <p:cNvPr id="40" name="Ovaal 39">
            <a:extLst>
              <a:ext uri="{FF2B5EF4-FFF2-40B4-BE49-F238E27FC236}">
                <a16:creationId xmlns:a16="http://schemas.microsoft.com/office/drawing/2014/main" id="{B1657173-0124-A93B-5689-8BC0E4DF7260}"/>
              </a:ext>
            </a:extLst>
          </p:cNvPr>
          <p:cNvSpPr>
            <a:spLocks noChangeAspect="1"/>
          </p:cNvSpPr>
          <p:nvPr/>
        </p:nvSpPr>
        <p:spPr>
          <a:xfrm>
            <a:off x="4871948" y="1430398"/>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a:ln>
                  <a:noFill/>
                </a:ln>
                <a:solidFill>
                  <a:srgbClr val="FFFFFF"/>
                </a:solidFill>
                <a:effectLst/>
                <a:uLnTx/>
                <a:uFillTx/>
                <a:latin typeface="Tw Cen MT" panose="020B0602020104020603"/>
                <a:ea typeface="+mn-ea"/>
                <a:cs typeface="+mn-cs"/>
              </a:rPr>
              <a:t>3</a:t>
            </a:r>
          </a:p>
        </p:txBody>
      </p:sp>
      <p:sp>
        <p:nvSpPr>
          <p:cNvPr id="48" name="Ovaal 47">
            <a:extLst>
              <a:ext uri="{FF2B5EF4-FFF2-40B4-BE49-F238E27FC236}">
                <a16:creationId xmlns:a16="http://schemas.microsoft.com/office/drawing/2014/main" id="{E8636F59-A8AD-7F70-D3FC-658BBC0F4816}"/>
              </a:ext>
            </a:extLst>
          </p:cNvPr>
          <p:cNvSpPr>
            <a:spLocks noChangeAspect="1"/>
          </p:cNvSpPr>
          <p:nvPr/>
        </p:nvSpPr>
        <p:spPr>
          <a:xfrm>
            <a:off x="3872090" y="4605931"/>
            <a:ext cx="1750419" cy="1750419"/>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300" b="0" i="0" u="none" strike="noStrike" kern="1200" cap="none" spc="0" normalizeH="0" baseline="0" noProof="0">
                <a:ln>
                  <a:noFill/>
                </a:ln>
                <a:solidFill>
                  <a:srgbClr val="5E466B"/>
                </a:solidFill>
                <a:effectLst/>
                <a:uLnTx/>
                <a:uFillTx/>
                <a:latin typeface="Tw Cen MT" panose="020B0602020104020603"/>
                <a:ea typeface="+mn-ea"/>
                <a:cs typeface="+mn-cs"/>
              </a:rPr>
              <a:t>Terugkoppeling aan de regiotafel (voorgenomen vervolgacties)</a:t>
            </a:r>
          </a:p>
        </p:txBody>
      </p:sp>
      <p:sp>
        <p:nvSpPr>
          <p:cNvPr id="51" name="Ovaal 50">
            <a:extLst>
              <a:ext uri="{FF2B5EF4-FFF2-40B4-BE49-F238E27FC236}">
                <a16:creationId xmlns:a16="http://schemas.microsoft.com/office/drawing/2014/main" id="{C6AD0FD4-B241-49B9-B1FF-8A0D01859771}"/>
              </a:ext>
            </a:extLst>
          </p:cNvPr>
          <p:cNvSpPr>
            <a:spLocks noChangeAspect="1"/>
          </p:cNvSpPr>
          <p:nvPr/>
        </p:nvSpPr>
        <p:spPr>
          <a:xfrm>
            <a:off x="9169895" y="1670579"/>
            <a:ext cx="2186774" cy="2186774"/>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300" b="0" i="0" u="none" strike="noStrike" kern="1200" cap="none" spc="0" normalizeH="0" baseline="0" noProof="0">
                <a:ln>
                  <a:noFill/>
                </a:ln>
                <a:solidFill>
                  <a:srgbClr val="5E466B"/>
                </a:solidFill>
                <a:effectLst/>
                <a:uLnTx/>
                <a:uFillTx/>
                <a:latin typeface="Tw Cen MT" panose="020B0602020104020603"/>
                <a:ea typeface="+mn-ea"/>
                <a:cs typeface="+mn-cs"/>
              </a:rPr>
              <a:t>Definitieve besluitvorming in de regiotafel.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300" b="0" i="0" u="none" strike="noStrike" kern="1200" cap="none" spc="0" normalizeH="0" baseline="0" noProof="0">
              <a:ln>
                <a:noFill/>
              </a:ln>
              <a:solidFill>
                <a:srgbClr val="5E466B"/>
              </a:solidFill>
              <a:effectLst/>
              <a:uLnTx/>
              <a:uFillTx/>
              <a:latin typeface="Tw Cen MT" panose="020B06020201040206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300" b="0" i="0" u="none" strike="noStrike" kern="1200" cap="none" spc="0" normalizeH="0" baseline="0" noProof="0">
                <a:ln>
                  <a:noFill/>
                </a:ln>
                <a:solidFill>
                  <a:srgbClr val="5E466B"/>
                </a:solidFill>
                <a:effectLst/>
                <a:uLnTx/>
                <a:uFillTx/>
                <a:latin typeface="Tw Cen MT" panose="020B0602020104020603"/>
                <a:ea typeface="+mn-ea"/>
                <a:cs typeface="+mn-cs"/>
              </a:rPr>
              <a:t>Formele terugkoppeling</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300" b="0" i="0" u="none" strike="noStrike" kern="1200" cap="none" spc="0" normalizeH="0" baseline="0" noProof="0">
              <a:ln>
                <a:noFill/>
              </a:ln>
              <a:solidFill>
                <a:srgbClr val="5E466B"/>
              </a:solidFill>
              <a:effectLst/>
              <a:uLnTx/>
              <a:uFillTx/>
              <a:latin typeface="Tw Cen MT" panose="020B06020201040206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300" b="0" i="0" u="none" strike="noStrike" kern="1200" cap="none" spc="0" normalizeH="0" baseline="0" noProof="0">
                <a:ln>
                  <a:noFill/>
                </a:ln>
                <a:solidFill>
                  <a:srgbClr val="5E466B"/>
                </a:solidFill>
                <a:effectLst/>
                <a:uLnTx/>
                <a:uFillTx/>
                <a:latin typeface="Tw Cen MT" panose="020B0602020104020603"/>
                <a:ea typeface="+mn-ea"/>
                <a:cs typeface="+mn-cs"/>
              </a:rPr>
              <a:t>Aan de slag!</a:t>
            </a:r>
          </a:p>
        </p:txBody>
      </p:sp>
      <p:sp>
        <p:nvSpPr>
          <p:cNvPr id="53" name="Ovaal 52">
            <a:extLst>
              <a:ext uri="{FF2B5EF4-FFF2-40B4-BE49-F238E27FC236}">
                <a16:creationId xmlns:a16="http://schemas.microsoft.com/office/drawing/2014/main" id="{AD89D331-6B37-22C2-5A4B-43E2F56BCBD2}"/>
              </a:ext>
            </a:extLst>
          </p:cNvPr>
          <p:cNvSpPr>
            <a:spLocks noChangeAspect="1"/>
          </p:cNvSpPr>
          <p:nvPr/>
        </p:nvSpPr>
        <p:spPr>
          <a:xfrm>
            <a:off x="9322159" y="1571122"/>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a:ln>
                  <a:noFill/>
                </a:ln>
                <a:solidFill>
                  <a:srgbClr val="FFFFFF"/>
                </a:solidFill>
                <a:effectLst/>
                <a:uLnTx/>
                <a:uFillTx/>
                <a:latin typeface="Tw Cen MT" panose="020B0602020104020603"/>
                <a:ea typeface="+mn-ea"/>
                <a:cs typeface="+mn-cs"/>
              </a:rPr>
              <a:t>5</a:t>
            </a:r>
          </a:p>
        </p:txBody>
      </p:sp>
      <p:cxnSp>
        <p:nvCxnSpPr>
          <p:cNvPr id="54" name="Rechte verbindingslijn 53">
            <a:extLst>
              <a:ext uri="{FF2B5EF4-FFF2-40B4-BE49-F238E27FC236}">
                <a16:creationId xmlns:a16="http://schemas.microsoft.com/office/drawing/2014/main" id="{52FC97FF-C621-EF6A-B87B-E8919D9ADCDF}"/>
              </a:ext>
            </a:extLst>
          </p:cNvPr>
          <p:cNvCxnSpPr>
            <a:cxnSpLocks/>
          </p:cNvCxnSpPr>
          <p:nvPr/>
        </p:nvCxnSpPr>
        <p:spPr>
          <a:xfrm flipV="1">
            <a:off x="6096000" y="3922317"/>
            <a:ext cx="0" cy="52020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56" name="Rechte verbindingslijn 55">
            <a:extLst>
              <a:ext uri="{FF2B5EF4-FFF2-40B4-BE49-F238E27FC236}">
                <a16:creationId xmlns:a16="http://schemas.microsoft.com/office/drawing/2014/main" id="{68A5AA66-8C8A-C540-008E-14A1FEC4B4F6}"/>
              </a:ext>
            </a:extLst>
          </p:cNvPr>
          <p:cNvCxnSpPr>
            <a:cxnSpLocks/>
          </p:cNvCxnSpPr>
          <p:nvPr/>
        </p:nvCxnSpPr>
        <p:spPr>
          <a:xfrm flipV="1">
            <a:off x="10263282" y="3848106"/>
            <a:ext cx="0" cy="52020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sp>
        <p:nvSpPr>
          <p:cNvPr id="18" name="Ovaal 17">
            <a:extLst>
              <a:ext uri="{FF2B5EF4-FFF2-40B4-BE49-F238E27FC236}">
                <a16:creationId xmlns:a16="http://schemas.microsoft.com/office/drawing/2014/main" id="{74ADE9A6-CADB-E296-1693-6D44638F5E10}"/>
              </a:ext>
            </a:extLst>
          </p:cNvPr>
          <p:cNvSpPr>
            <a:spLocks noChangeAspect="1"/>
          </p:cNvSpPr>
          <p:nvPr/>
        </p:nvSpPr>
        <p:spPr>
          <a:xfrm>
            <a:off x="5952000" y="4227296"/>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a:ln>
                <a:noFill/>
              </a:ln>
              <a:solidFill>
                <a:srgbClr val="5E466B"/>
              </a:solidFill>
              <a:effectLst/>
              <a:uLnTx/>
              <a:uFillTx/>
              <a:latin typeface="Tw Cen MT" panose="020B0602020104020603"/>
              <a:ea typeface="+mn-ea"/>
              <a:cs typeface="+mn-cs"/>
            </a:endParaRPr>
          </a:p>
        </p:txBody>
      </p:sp>
      <p:sp>
        <p:nvSpPr>
          <p:cNvPr id="22" name="Ovaal 21">
            <a:extLst>
              <a:ext uri="{FF2B5EF4-FFF2-40B4-BE49-F238E27FC236}">
                <a16:creationId xmlns:a16="http://schemas.microsoft.com/office/drawing/2014/main" id="{EC11F02A-74B3-52FD-6C7F-CB730518B315}"/>
              </a:ext>
            </a:extLst>
          </p:cNvPr>
          <p:cNvSpPr>
            <a:spLocks noChangeAspect="1"/>
          </p:cNvSpPr>
          <p:nvPr/>
        </p:nvSpPr>
        <p:spPr>
          <a:xfrm>
            <a:off x="10119282" y="4224306"/>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a:ln>
                <a:noFill/>
              </a:ln>
              <a:solidFill>
                <a:srgbClr val="5E466B"/>
              </a:solidFill>
              <a:effectLst/>
              <a:uLnTx/>
              <a:uFillTx/>
              <a:latin typeface="Tw Cen MT" panose="020B0602020104020603"/>
              <a:ea typeface="+mn-ea"/>
              <a:cs typeface="+mn-cs"/>
            </a:endParaRPr>
          </a:p>
        </p:txBody>
      </p:sp>
      <p:sp>
        <p:nvSpPr>
          <p:cNvPr id="61" name="Ovaal 60">
            <a:extLst>
              <a:ext uri="{FF2B5EF4-FFF2-40B4-BE49-F238E27FC236}">
                <a16:creationId xmlns:a16="http://schemas.microsoft.com/office/drawing/2014/main" id="{7CB4A125-8329-68C6-5F73-B45F4083527D}"/>
              </a:ext>
            </a:extLst>
          </p:cNvPr>
          <p:cNvSpPr>
            <a:spLocks noChangeAspect="1"/>
          </p:cNvSpPr>
          <p:nvPr/>
        </p:nvSpPr>
        <p:spPr>
          <a:xfrm>
            <a:off x="3821939" y="4224306"/>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a:ln>
                <a:noFill/>
              </a:ln>
              <a:solidFill>
                <a:srgbClr val="5E466B"/>
              </a:solidFill>
              <a:effectLst/>
              <a:uLnTx/>
              <a:uFillTx/>
              <a:latin typeface="Tw Cen MT" panose="020B0602020104020603"/>
              <a:ea typeface="+mn-ea"/>
              <a:cs typeface="+mn-cs"/>
            </a:endParaRPr>
          </a:p>
        </p:txBody>
      </p:sp>
      <p:sp>
        <p:nvSpPr>
          <p:cNvPr id="62" name="Ovaal 61">
            <a:extLst>
              <a:ext uri="{FF2B5EF4-FFF2-40B4-BE49-F238E27FC236}">
                <a16:creationId xmlns:a16="http://schemas.microsoft.com/office/drawing/2014/main" id="{3CCCE21C-896F-BF2F-FCE2-B844804108C4}"/>
              </a:ext>
            </a:extLst>
          </p:cNvPr>
          <p:cNvSpPr>
            <a:spLocks noChangeAspect="1"/>
          </p:cNvSpPr>
          <p:nvPr/>
        </p:nvSpPr>
        <p:spPr>
          <a:xfrm>
            <a:off x="8035640" y="4224306"/>
            <a:ext cx="288000" cy="288000"/>
          </a:xfrm>
          <a:prstGeom prst="ellipse">
            <a:avLst/>
          </a:prstGeom>
          <a:solidFill>
            <a:schemeClr val="bg1"/>
          </a:solid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6000" b="0" i="0" u="none" strike="noStrike" kern="1200" cap="none" spc="0" normalizeH="0" baseline="0" noProof="0">
              <a:ln>
                <a:noFill/>
              </a:ln>
              <a:solidFill>
                <a:srgbClr val="5E466B"/>
              </a:solidFill>
              <a:effectLst/>
              <a:uLnTx/>
              <a:uFillTx/>
              <a:latin typeface="Tw Cen MT" panose="020B0602020104020603"/>
              <a:ea typeface="+mn-ea"/>
              <a:cs typeface="+mn-cs"/>
            </a:endParaRPr>
          </a:p>
        </p:txBody>
      </p:sp>
      <p:sp>
        <p:nvSpPr>
          <p:cNvPr id="68" name="Ovaal 67">
            <a:extLst>
              <a:ext uri="{FF2B5EF4-FFF2-40B4-BE49-F238E27FC236}">
                <a16:creationId xmlns:a16="http://schemas.microsoft.com/office/drawing/2014/main" id="{486E6428-577B-5525-ADBD-FECAF7DB2330}"/>
              </a:ext>
            </a:extLst>
          </p:cNvPr>
          <p:cNvSpPr>
            <a:spLocks noChangeAspect="1"/>
          </p:cNvSpPr>
          <p:nvPr/>
        </p:nvSpPr>
        <p:spPr>
          <a:xfrm>
            <a:off x="820304" y="1735270"/>
            <a:ext cx="2186774" cy="2186774"/>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300" b="0" i="0" u="none" strike="noStrike" kern="1200" cap="none" spc="0" normalizeH="0" baseline="0" noProof="0">
                <a:ln>
                  <a:noFill/>
                </a:ln>
                <a:solidFill>
                  <a:srgbClr val="5E466B"/>
                </a:solidFill>
                <a:effectLst/>
                <a:uLnTx/>
                <a:uFillTx/>
                <a:latin typeface="Tw Cen MT" panose="020B0602020104020603"/>
                <a:ea typeface="+mn-ea"/>
                <a:cs typeface="+mn-cs"/>
              </a:rPr>
              <a:t>Voorstellen ontvangen. Plenaire beoordeling van de voorstellen door het kernteam</a:t>
            </a:r>
          </a:p>
        </p:txBody>
      </p:sp>
      <p:sp>
        <p:nvSpPr>
          <p:cNvPr id="69" name="Ovaal 68">
            <a:extLst>
              <a:ext uri="{FF2B5EF4-FFF2-40B4-BE49-F238E27FC236}">
                <a16:creationId xmlns:a16="http://schemas.microsoft.com/office/drawing/2014/main" id="{FD670232-AECF-8DDF-A7EB-84E7D6D609B1}"/>
              </a:ext>
            </a:extLst>
          </p:cNvPr>
          <p:cNvSpPr>
            <a:spLocks noChangeAspect="1"/>
          </p:cNvSpPr>
          <p:nvPr/>
        </p:nvSpPr>
        <p:spPr>
          <a:xfrm>
            <a:off x="3705573" y="4697929"/>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a:ln>
                  <a:noFill/>
                </a:ln>
                <a:solidFill>
                  <a:srgbClr val="FFFFFF"/>
                </a:solidFill>
                <a:effectLst/>
                <a:uLnTx/>
                <a:uFillTx/>
                <a:latin typeface="Tw Cen MT" panose="020B0602020104020603"/>
                <a:ea typeface="+mn-ea"/>
                <a:cs typeface="+mn-cs"/>
              </a:rPr>
              <a:t>2</a:t>
            </a:r>
          </a:p>
        </p:txBody>
      </p:sp>
      <p:sp>
        <p:nvSpPr>
          <p:cNvPr id="50" name="Ovaal 49">
            <a:extLst>
              <a:ext uri="{FF2B5EF4-FFF2-40B4-BE49-F238E27FC236}">
                <a16:creationId xmlns:a16="http://schemas.microsoft.com/office/drawing/2014/main" id="{0B5B9153-1ABF-F820-4CBB-4F54B49C204B}"/>
              </a:ext>
            </a:extLst>
          </p:cNvPr>
          <p:cNvSpPr>
            <a:spLocks noChangeAspect="1"/>
          </p:cNvSpPr>
          <p:nvPr/>
        </p:nvSpPr>
        <p:spPr>
          <a:xfrm>
            <a:off x="990464" y="1636086"/>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a:ln>
                  <a:noFill/>
                </a:ln>
                <a:solidFill>
                  <a:srgbClr val="FFFFFF"/>
                </a:solidFill>
                <a:effectLst/>
                <a:uLnTx/>
                <a:uFillTx/>
                <a:latin typeface="Tw Cen MT" panose="020B0602020104020603"/>
                <a:ea typeface="+mn-ea"/>
                <a:cs typeface="+mn-cs"/>
              </a:rPr>
              <a:t>1</a:t>
            </a:r>
          </a:p>
        </p:txBody>
      </p:sp>
      <p:cxnSp>
        <p:nvCxnSpPr>
          <p:cNvPr id="72" name="Rechte verbindingslijn 71">
            <a:extLst>
              <a:ext uri="{FF2B5EF4-FFF2-40B4-BE49-F238E27FC236}">
                <a16:creationId xmlns:a16="http://schemas.microsoft.com/office/drawing/2014/main" id="{5BB8D5FC-D477-7F87-997D-68A63ACC0E9C}"/>
              </a:ext>
            </a:extLst>
          </p:cNvPr>
          <p:cNvCxnSpPr>
            <a:cxnSpLocks/>
            <a:endCxn id="48" idx="2"/>
          </p:cNvCxnSpPr>
          <p:nvPr/>
        </p:nvCxnSpPr>
        <p:spPr>
          <a:xfrm>
            <a:off x="3658447" y="5481141"/>
            <a:ext cx="213643"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sp>
        <p:nvSpPr>
          <p:cNvPr id="80" name="Ovaal 79">
            <a:extLst>
              <a:ext uri="{FF2B5EF4-FFF2-40B4-BE49-F238E27FC236}">
                <a16:creationId xmlns:a16="http://schemas.microsoft.com/office/drawing/2014/main" id="{DD41FBEE-8BCB-EDEB-A3B3-29A67DE42C4F}"/>
              </a:ext>
            </a:extLst>
          </p:cNvPr>
          <p:cNvSpPr>
            <a:spLocks noChangeAspect="1"/>
          </p:cNvSpPr>
          <p:nvPr/>
        </p:nvSpPr>
        <p:spPr>
          <a:xfrm>
            <a:off x="8075518" y="4677049"/>
            <a:ext cx="1750419" cy="1750419"/>
          </a:xfrm>
          <a:prstGeom prst="ellipse">
            <a:avLst/>
          </a:prstGeom>
          <a:no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Op basis van alle uitgevraagde informatie het </a:t>
            </a:r>
            <a:r>
              <a:rPr lang="nl-NL" sz="1200" dirty="0">
                <a:solidFill>
                  <a:srgbClr val="5E466B"/>
                </a:solidFill>
                <a:latin typeface="Tw Cen MT" panose="020B0602020104020603"/>
              </a:rPr>
              <a:t>voorgenomen</a:t>
            </a:r>
            <a:r>
              <a:rPr kumimoji="0" lang="nl-NL" sz="1200" b="0" i="0" u="none" strike="noStrike" kern="1200" cap="none" spc="0" normalizeH="0" baseline="0" noProof="0" dirty="0">
                <a:ln>
                  <a:noFill/>
                </a:ln>
                <a:solidFill>
                  <a:srgbClr val="5E466B"/>
                </a:solidFill>
                <a:effectLst/>
                <a:uLnTx/>
                <a:uFillTx/>
                <a:latin typeface="Tw Cen MT" panose="020B0602020104020603"/>
                <a:ea typeface="+mn-ea"/>
                <a:cs typeface="+mn-cs"/>
              </a:rPr>
              <a:t> besluit voorbereiden</a:t>
            </a:r>
          </a:p>
        </p:txBody>
      </p:sp>
      <p:sp>
        <p:nvSpPr>
          <p:cNvPr id="81" name="Ovaal 80">
            <a:extLst>
              <a:ext uri="{FF2B5EF4-FFF2-40B4-BE49-F238E27FC236}">
                <a16:creationId xmlns:a16="http://schemas.microsoft.com/office/drawing/2014/main" id="{C9353670-F3FE-7438-ED92-9A330DC84F4A}"/>
              </a:ext>
            </a:extLst>
          </p:cNvPr>
          <p:cNvSpPr>
            <a:spLocks noChangeAspect="1"/>
          </p:cNvSpPr>
          <p:nvPr/>
        </p:nvSpPr>
        <p:spPr>
          <a:xfrm>
            <a:off x="7930265" y="4769047"/>
            <a:ext cx="520731" cy="520731"/>
          </a:xfrm>
          <a:prstGeom prst="ellipse">
            <a:avLst/>
          </a:prstGeom>
          <a:solidFill>
            <a:srgbClr val="78BFC5"/>
          </a:solidFill>
          <a:ln w="6032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a:ln>
                  <a:noFill/>
                </a:ln>
                <a:solidFill>
                  <a:srgbClr val="FFFFFF"/>
                </a:solidFill>
                <a:effectLst/>
                <a:uLnTx/>
                <a:uFillTx/>
                <a:latin typeface="Tw Cen MT" panose="020B0602020104020603"/>
                <a:ea typeface="+mn-ea"/>
                <a:cs typeface="+mn-cs"/>
              </a:rPr>
              <a:t>4</a:t>
            </a:r>
          </a:p>
        </p:txBody>
      </p:sp>
      <p:sp>
        <p:nvSpPr>
          <p:cNvPr id="85" name="Ovaal 84">
            <a:extLst>
              <a:ext uri="{FF2B5EF4-FFF2-40B4-BE49-F238E27FC236}">
                <a16:creationId xmlns:a16="http://schemas.microsoft.com/office/drawing/2014/main" id="{1367C930-1436-2162-3962-1D88416AC8E0}"/>
              </a:ext>
            </a:extLst>
          </p:cNvPr>
          <p:cNvSpPr>
            <a:spLocks noChangeAspect="1"/>
          </p:cNvSpPr>
          <p:nvPr/>
        </p:nvSpPr>
        <p:spPr>
          <a:xfrm>
            <a:off x="2479778" y="3238659"/>
            <a:ext cx="862973" cy="862973"/>
          </a:xfrm>
          <a:prstGeom prst="ellipse">
            <a:avLst/>
          </a:prstGeom>
          <a:solidFill>
            <a:schemeClr val="accent3"/>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a:ln>
                  <a:noFill/>
                </a:ln>
                <a:solidFill>
                  <a:srgbClr val="5E466B"/>
                </a:solidFill>
                <a:effectLst/>
                <a:uLnTx/>
                <a:uFillTx/>
                <a:latin typeface="Tw Cen MT" panose="020B0602020104020603"/>
                <a:ea typeface="+mn-ea"/>
                <a:cs typeface="+mn-cs"/>
              </a:rPr>
              <a:t>4 mei</a:t>
            </a:r>
          </a:p>
        </p:txBody>
      </p:sp>
      <p:sp>
        <p:nvSpPr>
          <p:cNvPr id="4" name="Ovaal 3">
            <a:extLst>
              <a:ext uri="{FF2B5EF4-FFF2-40B4-BE49-F238E27FC236}">
                <a16:creationId xmlns:a16="http://schemas.microsoft.com/office/drawing/2014/main" id="{1AD6B80B-489E-E637-9031-FCE18AA0E240}"/>
              </a:ext>
            </a:extLst>
          </p:cNvPr>
          <p:cNvSpPr>
            <a:spLocks noChangeAspect="1"/>
          </p:cNvSpPr>
          <p:nvPr/>
        </p:nvSpPr>
        <p:spPr>
          <a:xfrm>
            <a:off x="2769973" y="5044709"/>
            <a:ext cx="862973" cy="862973"/>
          </a:xfrm>
          <a:prstGeom prst="ellipse">
            <a:avLst/>
          </a:prstGeom>
          <a:solidFill>
            <a:schemeClr val="accent3"/>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a:ln>
                  <a:noFill/>
                </a:ln>
                <a:solidFill>
                  <a:srgbClr val="5E466B"/>
                </a:solidFill>
                <a:effectLst/>
                <a:uLnTx/>
                <a:uFillTx/>
                <a:latin typeface="Tw Cen MT" panose="020B0602020104020603"/>
                <a:ea typeface="+mn-ea"/>
                <a:cs typeface="+mn-cs"/>
              </a:rPr>
              <a:t>11 mei</a:t>
            </a:r>
          </a:p>
        </p:txBody>
      </p:sp>
      <p:sp>
        <p:nvSpPr>
          <p:cNvPr id="6" name="Ovaal 5">
            <a:extLst>
              <a:ext uri="{FF2B5EF4-FFF2-40B4-BE49-F238E27FC236}">
                <a16:creationId xmlns:a16="http://schemas.microsoft.com/office/drawing/2014/main" id="{F134D7D2-C70F-E903-E98E-8762E19F2694}"/>
              </a:ext>
            </a:extLst>
          </p:cNvPr>
          <p:cNvSpPr>
            <a:spLocks noChangeAspect="1"/>
          </p:cNvSpPr>
          <p:nvPr/>
        </p:nvSpPr>
        <p:spPr>
          <a:xfrm>
            <a:off x="9869607" y="5169764"/>
            <a:ext cx="862973" cy="862973"/>
          </a:xfrm>
          <a:prstGeom prst="ellipse">
            <a:avLst/>
          </a:prstGeom>
          <a:solidFill>
            <a:schemeClr val="accent3"/>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a:ln>
                  <a:noFill/>
                </a:ln>
                <a:solidFill>
                  <a:srgbClr val="5E466B"/>
                </a:solidFill>
                <a:effectLst/>
                <a:uLnTx/>
                <a:uFillTx/>
                <a:latin typeface="Tw Cen MT" panose="020B0602020104020603"/>
                <a:ea typeface="+mn-ea"/>
                <a:cs typeface="+mn-cs"/>
              </a:rPr>
              <a:t>26 mei</a:t>
            </a:r>
          </a:p>
        </p:txBody>
      </p:sp>
      <p:sp>
        <p:nvSpPr>
          <p:cNvPr id="7" name="Ovaal 6">
            <a:extLst>
              <a:ext uri="{FF2B5EF4-FFF2-40B4-BE49-F238E27FC236}">
                <a16:creationId xmlns:a16="http://schemas.microsoft.com/office/drawing/2014/main" id="{6306263B-59A1-EB73-5DE7-132EE006B89C}"/>
              </a:ext>
            </a:extLst>
          </p:cNvPr>
          <p:cNvSpPr>
            <a:spLocks noChangeAspect="1"/>
          </p:cNvSpPr>
          <p:nvPr/>
        </p:nvSpPr>
        <p:spPr>
          <a:xfrm>
            <a:off x="8610600" y="3046247"/>
            <a:ext cx="862973" cy="862973"/>
          </a:xfrm>
          <a:prstGeom prst="ellipse">
            <a:avLst/>
          </a:prstGeom>
          <a:solidFill>
            <a:schemeClr val="accent3"/>
          </a:solidFill>
          <a:ln w="60325">
            <a:solidFill>
              <a:srgbClr val="78BFC5"/>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NL" sz="1600" dirty="0">
                <a:solidFill>
                  <a:srgbClr val="5E466B"/>
                </a:solidFill>
                <a:latin typeface="Tw Cen MT" panose="020B0602020104020603"/>
              </a:rPr>
              <a:t>1</a:t>
            </a:r>
            <a:r>
              <a:rPr kumimoji="0" lang="nl-NL" sz="1600" b="0" i="0" u="none" strike="noStrike" kern="1200" cap="none" spc="0" normalizeH="0" baseline="0" noProof="0" dirty="0">
                <a:ln>
                  <a:noFill/>
                </a:ln>
                <a:solidFill>
                  <a:srgbClr val="5E466B"/>
                </a:solidFill>
                <a:effectLst/>
                <a:uLnTx/>
                <a:uFillTx/>
                <a:latin typeface="Tw Cen MT" panose="020B0602020104020603"/>
                <a:ea typeface="+mn-ea"/>
                <a:cs typeface="+mn-cs"/>
              </a:rPr>
              <a:t> juli</a:t>
            </a:r>
          </a:p>
        </p:txBody>
      </p:sp>
    </p:spTree>
    <p:extLst>
      <p:ext uri="{BB962C8B-B14F-4D97-AF65-F5344CB8AC3E}">
        <p14:creationId xmlns:p14="http://schemas.microsoft.com/office/powerpoint/2010/main" val="3312727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2B67FF-AFBA-A182-4415-89D8E9A549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A695EF-9B6E-DBA5-CB0E-4103B4CFDA50}"/>
              </a:ext>
            </a:extLst>
          </p:cNvPr>
          <p:cNvSpPr>
            <a:spLocks noGrp="1"/>
          </p:cNvSpPr>
          <p:nvPr>
            <p:ph type="title"/>
          </p:nvPr>
        </p:nvSpPr>
        <p:spPr>
          <a:xfrm>
            <a:off x="838200" y="681037"/>
            <a:ext cx="10515600" cy="685909"/>
          </a:xfrm>
        </p:spPr>
        <p:txBody>
          <a:bodyPr>
            <a:normAutofit fontScale="90000"/>
          </a:bodyPr>
          <a:lstStyle/>
          <a:p>
            <a:pPr algn="l"/>
            <a:r>
              <a:rPr lang="nl-NL" dirty="0">
                <a:solidFill>
                  <a:srgbClr val="8F5FA9"/>
                </a:solidFill>
              </a:rPr>
              <a:t>3. Tijdslijnen</a:t>
            </a:r>
          </a:p>
        </p:txBody>
      </p:sp>
      <p:sp>
        <p:nvSpPr>
          <p:cNvPr id="3" name="Ondertitel 2">
            <a:extLst>
              <a:ext uri="{FF2B5EF4-FFF2-40B4-BE49-F238E27FC236}">
                <a16:creationId xmlns:a16="http://schemas.microsoft.com/office/drawing/2014/main" id="{871A60EE-A999-8FEF-3561-7FE0AACDE484}"/>
              </a:ext>
            </a:extLst>
          </p:cNvPr>
          <p:cNvSpPr>
            <a:spLocks noGrp="1"/>
          </p:cNvSpPr>
          <p:nvPr>
            <p:ph idx="1"/>
          </p:nvPr>
        </p:nvSpPr>
        <p:spPr>
          <a:xfrm>
            <a:off x="838199" y="2128678"/>
            <a:ext cx="10001037" cy="3888073"/>
          </a:xfrm>
        </p:spPr>
        <p:txBody>
          <a:bodyPr>
            <a:normAutofit/>
          </a:bodyPr>
          <a:lstStyle/>
          <a:p>
            <a:pPr>
              <a:buClr>
                <a:schemeClr val="accent1"/>
              </a:buClr>
              <a:buSzPct val="125000"/>
              <a:buFont typeface="Courier New" panose="02070309020205020404" pitchFamily="49" charset="0"/>
              <a:buChar char="o"/>
            </a:pPr>
            <a:r>
              <a:rPr lang="nl-NL" dirty="0">
                <a:solidFill>
                  <a:schemeClr val="accent6"/>
                </a:solidFill>
              </a:rPr>
              <a:t> Start bouw van het MVP aanbodcatalogus/ aanbodmonitor deze zomer</a:t>
            </a:r>
          </a:p>
          <a:p>
            <a:pPr>
              <a:buClr>
                <a:schemeClr val="accent1"/>
              </a:buClr>
              <a:buSzPct val="125000"/>
              <a:buFont typeface="Courier New" panose="02070309020205020404" pitchFamily="49" charset="0"/>
              <a:buChar char="o"/>
            </a:pPr>
            <a:r>
              <a:rPr lang="nl-NL" dirty="0">
                <a:solidFill>
                  <a:schemeClr val="accent6"/>
                </a:solidFill>
              </a:rPr>
              <a:t> Testen en opleveren MVP aanbodcatalogus/ aanbodmonitor einde jaar</a:t>
            </a:r>
          </a:p>
          <a:p>
            <a:pPr>
              <a:buClr>
                <a:schemeClr val="accent1"/>
              </a:buClr>
              <a:buSzPct val="125000"/>
              <a:buFont typeface="Courier New" panose="02070309020205020404" pitchFamily="49" charset="0"/>
              <a:buChar char="o"/>
            </a:pPr>
            <a:r>
              <a:rPr lang="nl-NL" dirty="0">
                <a:solidFill>
                  <a:schemeClr val="accent6"/>
                </a:solidFill>
              </a:rPr>
              <a:t> Implementeren Aanbodcatalogus/ aanbodmonitor voorjaar 2027</a:t>
            </a:r>
          </a:p>
          <a:p>
            <a:pPr>
              <a:buClr>
                <a:schemeClr val="accent1"/>
              </a:buClr>
              <a:buSzPct val="125000"/>
              <a:buFont typeface="Courier New" panose="02070309020205020404" pitchFamily="49" charset="0"/>
              <a:buChar char="o"/>
            </a:pPr>
            <a:endParaRPr lang="nl-NL" dirty="0">
              <a:solidFill>
                <a:schemeClr val="accent6"/>
              </a:solidFill>
            </a:endParaRPr>
          </a:p>
          <a:p>
            <a:pPr>
              <a:buClr>
                <a:schemeClr val="accent1"/>
              </a:buClr>
              <a:buSzPct val="125000"/>
              <a:buFont typeface="Courier New" panose="02070309020205020404" pitchFamily="49" charset="0"/>
              <a:buChar char="o"/>
            </a:pPr>
            <a:r>
              <a:rPr lang="nl-NL" dirty="0">
                <a:solidFill>
                  <a:schemeClr val="accent6"/>
                </a:solidFill>
              </a:rPr>
              <a:t> Duaal aan dit proces werken we ook aan de vraagtypering en matching onderdelen van het MSP</a:t>
            </a:r>
          </a:p>
        </p:txBody>
      </p:sp>
      <p:pic>
        <p:nvPicPr>
          <p:cNvPr id="19" name="Afbeelding 18">
            <a:extLst>
              <a:ext uri="{FF2B5EF4-FFF2-40B4-BE49-F238E27FC236}">
                <a16:creationId xmlns:a16="http://schemas.microsoft.com/office/drawing/2014/main" id="{4932B1D8-5B7D-826E-FB24-9EC875CCC909}"/>
              </a:ext>
            </a:extLst>
          </p:cNvPr>
          <p:cNvPicPr>
            <a:picLocks noChangeAspect="1"/>
          </p:cNvPicPr>
          <p:nvPr/>
        </p:nvPicPr>
        <p:blipFill>
          <a:blip r:embed="rId2"/>
          <a:stretch>
            <a:fillRect/>
          </a:stretch>
        </p:blipFill>
        <p:spPr>
          <a:xfrm>
            <a:off x="11207542" y="1217008"/>
            <a:ext cx="360000" cy="360000"/>
          </a:xfrm>
          <a:prstGeom prst="rect">
            <a:avLst/>
          </a:prstGeom>
        </p:spPr>
      </p:pic>
      <p:cxnSp>
        <p:nvCxnSpPr>
          <p:cNvPr id="20" name="Rechte verbindingslijn 19">
            <a:extLst>
              <a:ext uri="{FF2B5EF4-FFF2-40B4-BE49-F238E27FC236}">
                <a16:creationId xmlns:a16="http://schemas.microsoft.com/office/drawing/2014/main" id="{6F115952-6D6B-8C65-3163-C3521D800B39}"/>
              </a:ext>
            </a:extLst>
          </p:cNvPr>
          <p:cNvCxnSpPr>
            <a:cxnSpLocks/>
            <a:endCxn id="19" idx="1"/>
          </p:cNvCxnSpPr>
          <p:nvPr/>
        </p:nvCxnSpPr>
        <p:spPr>
          <a:xfrm>
            <a:off x="-1695504" y="1397008"/>
            <a:ext cx="12903046"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C5363373-A712-5057-211F-C8FCF4CE9521}"/>
              </a:ext>
            </a:extLst>
          </p:cNvPr>
          <p:cNvCxnSpPr>
            <a:cxnSpLocks/>
            <a:stCxn id="19" idx="3"/>
          </p:cNvCxnSpPr>
          <p:nvPr/>
        </p:nvCxnSpPr>
        <p:spPr>
          <a:xfrm>
            <a:off x="11567542" y="1397008"/>
            <a:ext cx="1256918"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24" name="Ondertitel 2">
            <a:extLst>
              <a:ext uri="{FF2B5EF4-FFF2-40B4-BE49-F238E27FC236}">
                <a16:creationId xmlns:a16="http://schemas.microsoft.com/office/drawing/2014/main" id="{09C26C9F-069A-D8CA-D999-92074421F066}"/>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200" dirty="0">
                <a:solidFill>
                  <a:schemeClr val="accent2"/>
                </a:solidFill>
                <a:latin typeface="Avenir Light" panose="020B0402020203020204" pitchFamily="34" charset="77"/>
              </a:rPr>
              <a:t>Mentaal Schakelpunt </a:t>
            </a:r>
          </a:p>
        </p:txBody>
      </p:sp>
      <p:sp>
        <p:nvSpPr>
          <p:cNvPr id="30" name="Tijdelijke aanduiding voor dianummer 29">
            <a:extLst>
              <a:ext uri="{FF2B5EF4-FFF2-40B4-BE49-F238E27FC236}">
                <a16:creationId xmlns:a16="http://schemas.microsoft.com/office/drawing/2014/main" id="{0D236E3C-C8AE-7349-5B21-7B263060B795}"/>
              </a:ext>
            </a:extLst>
          </p:cNvPr>
          <p:cNvSpPr>
            <a:spLocks noGrp="1"/>
          </p:cNvSpPr>
          <p:nvPr>
            <p:ph type="sldNum" sz="quarter" idx="12"/>
          </p:nvPr>
        </p:nvSpPr>
        <p:spPr/>
        <p:txBody>
          <a:bodyPr/>
          <a:lstStyle/>
          <a:p>
            <a:fld id="{A625A5EC-FE02-944B-8B9E-40E56AE3ACCE}" type="slidenum">
              <a:rPr lang="nl-NL" smtClean="0">
                <a:solidFill>
                  <a:schemeClr val="bg1"/>
                </a:solidFill>
              </a:rPr>
              <a:t>15</a:t>
            </a:fld>
            <a:endParaRPr lang="nl-NL">
              <a:solidFill>
                <a:schemeClr val="bg1"/>
              </a:solidFill>
            </a:endParaRPr>
          </a:p>
        </p:txBody>
      </p:sp>
    </p:spTree>
    <p:extLst>
      <p:ext uri="{BB962C8B-B14F-4D97-AF65-F5344CB8AC3E}">
        <p14:creationId xmlns:p14="http://schemas.microsoft.com/office/powerpoint/2010/main" val="3776937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FDCEC5F-B609-47D2-0882-53AEC3DD04E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8ED231-913D-D0E5-44C1-CAC6FD4FD5DA}"/>
              </a:ext>
            </a:extLst>
          </p:cNvPr>
          <p:cNvSpPr>
            <a:spLocks noGrp="1"/>
          </p:cNvSpPr>
          <p:nvPr>
            <p:ph type="title"/>
          </p:nvPr>
        </p:nvSpPr>
        <p:spPr>
          <a:xfrm>
            <a:off x="4393476" y="1017717"/>
            <a:ext cx="4768812" cy="900000"/>
          </a:xfrm>
          <a:noFill/>
        </p:spPr>
        <p:txBody>
          <a:bodyPr>
            <a:noAutofit/>
          </a:bodyPr>
          <a:lstStyle/>
          <a:p>
            <a:pPr algn="ctr"/>
            <a:r>
              <a:rPr lang="nl-NL" sz="6000" dirty="0"/>
              <a:t>Regio aan het woord</a:t>
            </a:r>
          </a:p>
        </p:txBody>
      </p:sp>
      <p:sp>
        <p:nvSpPr>
          <p:cNvPr id="3" name="Ovaal 2">
            <a:extLst>
              <a:ext uri="{FF2B5EF4-FFF2-40B4-BE49-F238E27FC236}">
                <a16:creationId xmlns:a16="http://schemas.microsoft.com/office/drawing/2014/main" id="{470D14AC-1135-B72D-0456-A1DFE0E9F47B}"/>
              </a:ext>
            </a:extLst>
          </p:cNvPr>
          <p:cNvSpPr>
            <a:spLocks noChangeAspect="1"/>
          </p:cNvSpPr>
          <p:nvPr/>
        </p:nvSpPr>
        <p:spPr>
          <a:xfrm>
            <a:off x="3335821" y="1017717"/>
            <a:ext cx="900000" cy="900000"/>
          </a:xfrm>
          <a:prstGeom prst="ellipse">
            <a:avLst/>
          </a:prstGeom>
          <a:noFill/>
          <a:ln w="603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NL" sz="6000" dirty="0">
                <a:solidFill>
                  <a:srgbClr val="FFFFFF"/>
                </a:solidFill>
                <a:latin typeface="Tw Cen MT" panose="020B0602020104020603"/>
              </a:rPr>
              <a:t>4</a:t>
            </a:r>
            <a:endParaRPr kumimoji="0" lang="nl-NL" sz="6000" b="0" i="0" u="none" strike="noStrike" kern="1200" cap="none" spc="0" normalizeH="0" baseline="0" noProof="0" dirty="0">
              <a:ln>
                <a:noFill/>
              </a:ln>
              <a:solidFill>
                <a:srgbClr val="FFFFFF"/>
              </a:solidFill>
              <a:effectLst/>
              <a:uLnTx/>
              <a:uFillTx/>
              <a:latin typeface="Tw Cen MT" panose="020B0602020104020603"/>
              <a:ea typeface="+mn-ea"/>
              <a:cs typeface="+mn-cs"/>
            </a:endParaRPr>
          </a:p>
        </p:txBody>
      </p:sp>
      <p:cxnSp>
        <p:nvCxnSpPr>
          <p:cNvPr id="17" name="Rechte verbindingslijn 16">
            <a:extLst>
              <a:ext uri="{FF2B5EF4-FFF2-40B4-BE49-F238E27FC236}">
                <a16:creationId xmlns:a16="http://schemas.microsoft.com/office/drawing/2014/main" id="{77428B4C-0A0E-8CDA-1E13-63AE9CCE40E2}"/>
              </a:ext>
            </a:extLst>
          </p:cNvPr>
          <p:cNvCxnSpPr>
            <a:cxnSpLocks/>
          </p:cNvCxnSpPr>
          <p:nvPr/>
        </p:nvCxnSpPr>
        <p:spPr>
          <a:xfrm>
            <a:off x="2286000" y="1468639"/>
            <a:ext cx="1049821"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Rechte verbindingslijn 18">
            <a:extLst>
              <a:ext uri="{FF2B5EF4-FFF2-40B4-BE49-F238E27FC236}">
                <a16:creationId xmlns:a16="http://schemas.microsoft.com/office/drawing/2014/main" id="{878959BB-FD4A-447B-2E30-72F632790791}"/>
              </a:ext>
            </a:extLst>
          </p:cNvPr>
          <p:cNvCxnSpPr>
            <a:cxnSpLocks/>
            <a:stCxn id="2" idx="3"/>
          </p:cNvCxnSpPr>
          <p:nvPr/>
        </p:nvCxnSpPr>
        <p:spPr>
          <a:xfrm>
            <a:off x="9162288" y="1467717"/>
            <a:ext cx="3686609" cy="922"/>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158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3AE9539-1A16-4C11-325C-39BCBB02533F}"/>
            </a:ext>
          </a:extLst>
        </p:cNvPr>
        <p:cNvGrpSpPr/>
        <p:nvPr/>
      </p:nvGrpSpPr>
      <p:grpSpPr>
        <a:xfrm>
          <a:off x="0" y="0"/>
          <a:ext cx="0" cy="0"/>
          <a:chOff x="0" y="0"/>
          <a:chExt cx="0" cy="0"/>
        </a:xfrm>
      </p:grpSpPr>
      <p:sp>
        <p:nvSpPr>
          <p:cNvPr id="6" name="Titel 1">
            <a:extLst>
              <a:ext uri="{FF2B5EF4-FFF2-40B4-BE49-F238E27FC236}">
                <a16:creationId xmlns:a16="http://schemas.microsoft.com/office/drawing/2014/main" id="{1E19D0BA-E088-FB70-0180-2897F086E510}"/>
              </a:ext>
            </a:extLst>
          </p:cNvPr>
          <p:cNvSpPr>
            <a:spLocks noGrp="1"/>
          </p:cNvSpPr>
          <p:nvPr>
            <p:ph type="title"/>
          </p:nvPr>
        </p:nvSpPr>
        <p:spPr>
          <a:xfrm>
            <a:off x="4215988" y="503632"/>
            <a:ext cx="4499423" cy="900000"/>
          </a:xfrm>
          <a:noFill/>
        </p:spPr>
        <p:txBody>
          <a:bodyPr>
            <a:noAutofit/>
          </a:bodyPr>
          <a:lstStyle/>
          <a:p>
            <a:pPr algn="ctr"/>
            <a:r>
              <a:rPr lang="nl-NL" sz="4000" dirty="0">
                <a:solidFill>
                  <a:schemeClr val="accent1">
                    <a:lumMod val="50000"/>
                  </a:schemeClr>
                </a:solidFill>
              </a:rPr>
              <a:t>Uitnodiging om in te stappen</a:t>
            </a:r>
          </a:p>
        </p:txBody>
      </p:sp>
      <p:sp>
        <p:nvSpPr>
          <p:cNvPr id="7" name="Ovaal 6">
            <a:extLst>
              <a:ext uri="{FF2B5EF4-FFF2-40B4-BE49-F238E27FC236}">
                <a16:creationId xmlns:a16="http://schemas.microsoft.com/office/drawing/2014/main" id="{DD64CAD6-9EEE-6D87-ACA4-CF844CC82978}"/>
              </a:ext>
            </a:extLst>
          </p:cNvPr>
          <p:cNvSpPr>
            <a:spLocks noChangeAspect="1"/>
          </p:cNvSpPr>
          <p:nvPr/>
        </p:nvSpPr>
        <p:spPr>
          <a:xfrm>
            <a:off x="3188802" y="502710"/>
            <a:ext cx="900000" cy="900000"/>
          </a:xfrm>
          <a:prstGeom prst="ellipse">
            <a:avLst/>
          </a:prstGeom>
          <a:noFill/>
          <a:ln w="60325">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NL" sz="6000" dirty="0">
                <a:solidFill>
                  <a:srgbClr val="70B2B7">
                    <a:lumMod val="50000"/>
                  </a:srgbClr>
                </a:solidFill>
                <a:latin typeface="Tw Cen MT" panose="020B0602020104020603"/>
              </a:rPr>
              <a:t>5</a:t>
            </a:r>
            <a:endParaRPr kumimoji="0" lang="nl-NL" sz="6000" b="0" i="0" u="none" strike="noStrike" kern="1200" cap="none" spc="0" normalizeH="0" baseline="0" noProof="0" dirty="0">
              <a:ln>
                <a:noFill/>
              </a:ln>
              <a:solidFill>
                <a:srgbClr val="70B2B7">
                  <a:lumMod val="50000"/>
                </a:srgbClr>
              </a:solidFill>
              <a:effectLst/>
              <a:uLnTx/>
              <a:uFillTx/>
              <a:latin typeface="Tw Cen MT" panose="020B0602020104020603"/>
              <a:ea typeface="+mn-ea"/>
              <a:cs typeface="+mn-cs"/>
            </a:endParaRPr>
          </a:p>
        </p:txBody>
      </p:sp>
      <p:cxnSp>
        <p:nvCxnSpPr>
          <p:cNvPr id="8" name="Rechte verbindingslijn 7">
            <a:extLst>
              <a:ext uri="{FF2B5EF4-FFF2-40B4-BE49-F238E27FC236}">
                <a16:creationId xmlns:a16="http://schemas.microsoft.com/office/drawing/2014/main" id="{A09658C0-0B56-9A73-FC3F-650C183C67B7}"/>
              </a:ext>
            </a:extLst>
          </p:cNvPr>
          <p:cNvCxnSpPr>
            <a:cxnSpLocks/>
          </p:cNvCxnSpPr>
          <p:nvPr/>
        </p:nvCxnSpPr>
        <p:spPr>
          <a:xfrm>
            <a:off x="-464949" y="953632"/>
            <a:ext cx="3653751" cy="0"/>
          </a:xfrm>
          <a:prstGeom prst="line">
            <a:avLst/>
          </a:prstGeom>
          <a:ln w="635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 name="Rechte verbindingslijn 8">
            <a:extLst>
              <a:ext uri="{FF2B5EF4-FFF2-40B4-BE49-F238E27FC236}">
                <a16:creationId xmlns:a16="http://schemas.microsoft.com/office/drawing/2014/main" id="{A69A77E6-F01C-8638-6F9D-89CC714C43E2}"/>
              </a:ext>
            </a:extLst>
          </p:cNvPr>
          <p:cNvCxnSpPr>
            <a:cxnSpLocks/>
          </p:cNvCxnSpPr>
          <p:nvPr/>
        </p:nvCxnSpPr>
        <p:spPr>
          <a:xfrm>
            <a:off x="9203685" y="953632"/>
            <a:ext cx="4499423" cy="0"/>
          </a:xfrm>
          <a:prstGeom prst="line">
            <a:avLst/>
          </a:prstGeom>
          <a:ln w="635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2722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F5A7-31A7-8F6E-08F1-54811207C13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F841F04-4A56-1967-FAD4-F4206319DDBD}"/>
              </a:ext>
            </a:extLst>
          </p:cNvPr>
          <p:cNvSpPr>
            <a:spLocks noGrp="1"/>
          </p:cNvSpPr>
          <p:nvPr>
            <p:ph type="title"/>
          </p:nvPr>
        </p:nvSpPr>
        <p:spPr>
          <a:xfrm>
            <a:off x="838200" y="480738"/>
            <a:ext cx="10515600" cy="685909"/>
          </a:xfrm>
        </p:spPr>
        <p:txBody>
          <a:bodyPr>
            <a:normAutofit fontScale="90000"/>
          </a:bodyPr>
          <a:lstStyle/>
          <a:p>
            <a:r>
              <a:rPr lang="nl-NL" dirty="0">
                <a:solidFill>
                  <a:srgbClr val="8F5FA9"/>
                </a:solidFill>
              </a:rPr>
              <a:t>Meedoen als regio?</a:t>
            </a:r>
          </a:p>
        </p:txBody>
      </p:sp>
      <p:sp>
        <p:nvSpPr>
          <p:cNvPr id="24" name="Ondertitel 2">
            <a:extLst>
              <a:ext uri="{FF2B5EF4-FFF2-40B4-BE49-F238E27FC236}">
                <a16:creationId xmlns:a16="http://schemas.microsoft.com/office/drawing/2014/main" id="{F483304D-4397-2FF0-5970-E0C9438E7333}"/>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1200" b="0" i="0" u="none" strike="noStrike" kern="1200" cap="none" spc="0" normalizeH="0" baseline="0" noProof="0" dirty="0">
                <a:ln>
                  <a:noFill/>
                </a:ln>
                <a:solidFill>
                  <a:srgbClr val="B979D3"/>
                </a:solidFill>
                <a:effectLst/>
                <a:uLnTx/>
                <a:uFillTx/>
                <a:latin typeface="Avenir Light" panose="020B0402020203020204" pitchFamily="34" charset="77"/>
                <a:ea typeface="+mn-ea"/>
                <a:cs typeface="+mn-cs"/>
              </a:rPr>
              <a:t>Mentaal Schakelpunt </a:t>
            </a:r>
          </a:p>
        </p:txBody>
      </p:sp>
      <p:sp>
        <p:nvSpPr>
          <p:cNvPr id="30" name="Tijdelijke aanduiding voor dianummer 29">
            <a:extLst>
              <a:ext uri="{FF2B5EF4-FFF2-40B4-BE49-F238E27FC236}">
                <a16:creationId xmlns:a16="http://schemas.microsoft.com/office/drawing/2014/main" id="{BE760783-0320-70D5-DB86-0BCF8D5D8EE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sp>
        <p:nvSpPr>
          <p:cNvPr id="4" name="Tekstvak 3">
            <a:extLst>
              <a:ext uri="{FF2B5EF4-FFF2-40B4-BE49-F238E27FC236}">
                <a16:creationId xmlns:a16="http://schemas.microsoft.com/office/drawing/2014/main" id="{6ADF5CC6-C0F0-1295-17A3-7FB558CC87A6}"/>
              </a:ext>
            </a:extLst>
          </p:cNvPr>
          <p:cNvSpPr txBox="1"/>
          <p:nvPr/>
        </p:nvSpPr>
        <p:spPr>
          <a:xfrm>
            <a:off x="889000" y="1647874"/>
            <a:ext cx="10193528" cy="434477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rPr>
              <a:t>Voor deelname aan het MSP gelden 5 uitgangspunten </a:t>
            </a:r>
            <a:endParaRPr lang="nl-NL" sz="2400" dirty="0">
              <a:solidFill>
                <a:srgbClr val="5E466B"/>
              </a:solidFill>
              <a:latin typeface="Tw Cen MT" panose="020B0602020104020603"/>
              <a:sym typeface="Wingdings" panose="05000000000000000000" pitchFamily="2" charset="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sym typeface="Wingdings" panose="05000000000000000000" pitchFamily="2" charset="2"/>
            </a:endParaRPr>
          </a:p>
          <a:p>
            <a:pPr lvl="0" indent="-457200">
              <a:lnSpc>
                <a:spcPct val="120000"/>
              </a:lnSpc>
              <a:buFontTx/>
              <a:buAutoNum type="arabicPeriod"/>
              <a:defRPr/>
            </a:pPr>
            <a:r>
              <a:rPr lang="nl-NL" sz="2400" b="1" dirty="0">
                <a:solidFill>
                  <a:srgbClr val="5E466B"/>
                </a:solidFill>
              </a:rPr>
              <a:t>Samen bouwen aan het gehele Mentaal Schakelpunt</a:t>
            </a:r>
            <a:r>
              <a:rPr lang="nl-NL" sz="2400" dirty="0">
                <a:solidFill>
                  <a:srgbClr val="5E466B"/>
                </a:solidFill>
              </a:rPr>
              <a:t>: Partijen committeren zich aan het geheel en zetten zich samen in om het Mentaal Schakelpunt te realiseren. Er is een intentie om niet alleen een Minimum </a:t>
            </a:r>
            <a:r>
              <a:rPr lang="nl-NL" sz="2400" dirty="0" err="1">
                <a:solidFill>
                  <a:srgbClr val="5E466B"/>
                </a:solidFill>
              </a:rPr>
              <a:t>Viable</a:t>
            </a:r>
            <a:r>
              <a:rPr lang="nl-NL" sz="2400" dirty="0">
                <a:solidFill>
                  <a:srgbClr val="5E466B"/>
                </a:solidFill>
              </a:rPr>
              <a:t> Product (MVP) te realiseren, maar alle bouwblokken die nodig zijn om het Mentaal Schakelpunt volledig te realiseren.</a:t>
            </a:r>
          </a:p>
          <a:p>
            <a:pPr lvl="0" indent="-457200">
              <a:lnSpc>
                <a:spcPct val="120000"/>
              </a:lnSpc>
              <a:buFontTx/>
              <a:buAutoNum type="arabicPeriod"/>
              <a:defRPr/>
            </a:pPr>
            <a:r>
              <a:rPr lang="nl-NL" sz="2400" b="1" dirty="0">
                <a:solidFill>
                  <a:srgbClr val="5E466B"/>
                </a:solidFill>
              </a:rPr>
              <a:t>Gezamenlijk eigenaarschap</a:t>
            </a:r>
            <a:r>
              <a:rPr lang="nl-NL" sz="2400" dirty="0">
                <a:solidFill>
                  <a:srgbClr val="5E466B"/>
                </a:solidFill>
              </a:rPr>
              <a:t>: Het Mentaal Schakelpunt is van ons allemaal en voor ons allemaal. We opereren als één team, met gedeelde verantwoordelijkheid en werken in volledige transparantie.</a:t>
            </a:r>
          </a:p>
        </p:txBody>
      </p:sp>
    </p:spTree>
    <p:extLst>
      <p:ext uri="{BB962C8B-B14F-4D97-AF65-F5344CB8AC3E}">
        <p14:creationId xmlns:p14="http://schemas.microsoft.com/office/powerpoint/2010/main" val="3765097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DF6D8-0E88-55F1-2A74-B1919D0166E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006FE33-477F-DC84-068D-A929952E6178}"/>
              </a:ext>
            </a:extLst>
          </p:cNvPr>
          <p:cNvSpPr>
            <a:spLocks noGrp="1"/>
          </p:cNvSpPr>
          <p:nvPr>
            <p:ph type="title"/>
          </p:nvPr>
        </p:nvSpPr>
        <p:spPr>
          <a:xfrm>
            <a:off x="838200" y="480738"/>
            <a:ext cx="10515600" cy="685909"/>
          </a:xfrm>
        </p:spPr>
        <p:txBody>
          <a:bodyPr>
            <a:normAutofit fontScale="90000"/>
          </a:bodyPr>
          <a:lstStyle/>
          <a:p>
            <a:r>
              <a:rPr lang="nl-NL" dirty="0">
                <a:solidFill>
                  <a:srgbClr val="8F5FA9"/>
                </a:solidFill>
              </a:rPr>
              <a:t>Meedoen als regio?</a:t>
            </a:r>
          </a:p>
        </p:txBody>
      </p:sp>
      <p:sp>
        <p:nvSpPr>
          <p:cNvPr id="24" name="Ondertitel 2">
            <a:extLst>
              <a:ext uri="{FF2B5EF4-FFF2-40B4-BE49-F238E27FC236}">
                <a16:creationId xmlns:a16="http://schemas.microsoft.com/office/drawing/2014/main" id="{1A6A4D76-53DC-977B-7164-FBC2F2E9733A}"/>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1200" b="0" i="0" u="none" strike="noStrike" kern="1200" cap="none" spc="0" normalizeH="0" baseline="0" noProof="0" dirty="0">
                <a:ln>
                  <a:noFill/>
                </a:ln>
                <a:solidFill>
                  <a:srgbClr val="B979D3"/>
                </a:solidFill>
                <a:effectLst/>
                <a:uLnTx/>
                <a:uFillTx/>
                <a:latin typeface="Avenir Light" panose="020B0402020203020204" pitchFamily="34" charset="77"/>
                <a:ea typeface="+mn-ea"/>
                <a:cs typeface="+mn-cs"/>
              </a:rPr>
              <a:t>Mentaal Schakelpunt </a:t>
            </a:r>
          </a:p>
        </p:txBody>
      </p:sp>
      <p:sp>
        <p:nvSpPr>
          <p:cNvPr id="30" name="Tijdelijke aanduiding voor dianummer 29">
            <a:extLst>
              <a:ext uri="{FF2B5EF4-FFF2-40B4-BE49-F238E27FC236}">
                <a16:creationId xmlns:a16="http://schemas.microsoft.com/office/drawing/2014/main" id="{3C159ABC-D946-D02B-CBFA-3412E27A92F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sp>
        <p:nvSpPr>
          <p:cNvPr id="4" name="Tekstvak 3">
            <a:extLst>
              <a:ext uri="{FF2B5EF4-FFF2-40B4-BE49-F238E27FC236}">
                <a16:creationId xmlns:a16="http://schemas.microsoft.com/office/drawing/2014/main" id="{3D7B8CE5-DD96-5BCD-7191-1431117E7524}"/>
              </a:ext>
            </a:extLst>
          </p:cNvPr>
          <p:cNvSpPr txBox="1"/>
          <p:nvPr/>
        </p:nvSpPr>
        <p:spPr>
          <a:xfrm>
            <a:off x="838200" y="1367250"/>
            <a:ext cx="11076432" cy="4681282"/>
          </a:xfrm>
          <a:prstGeom prst="rect">
            <a:avLst/>
          </a:prstGeom>
          <a:noFill/>
        </p:spPr>
        <p:txBody>
          <a:bodyPr wrap="square">
            <a:spAutoFit/>
          </a:bodyPr>
          <a:lstStyle/>
          <a:p>
            <a:pPr marR="0" lvl="0" algn="l" defTabSz="457200" rtl="0" eaLnBrk="1" fontAlgn="auto" latinLnBrk="0" hangingPunct="1">
              <a:lnSpc>
                <a:spcPct val="120000"/>
              </a:lnSpc>
              <a:spcBef>
                <a:spcPts val="0"/>
              </a:spcBef>
              <a:spcAft>
                <a:spcPts val="0"/>
              </a:spcAft>
              <a:buClrTx/>
              <a:buSzTx/>
              <a:tabLst/>
              <a:defRPr/>
            </a:pPr>
            <a:r>
              <a:rPr kumimoji="0" lang="nl-NL" sz="2400" b="1" i="0" u="none" strike="noStrike" kern="1200" cap="none" spc="0" normalizeH="0" baseline="0" noProof="0" dirty="0">
                <a:ln>
                  <a:noFill/>
                </a:ln>
                <a:solidFill>
                  <a:srgbClr val="5E466B"/>
                </a:solidFill>
                <a:effectLst/>
                <a:uLnTx/>
                <a:uFillTx/>
                <a:latin typeface="Tw Cen MT" panose="020B0602020104020603"/>
                <a:ea typeface="+mn-ea"/>
                <a:cs typeface="+mn-cs"/>
              </a:rPr>
              <a:t>3.   Samen beslissen via regiotafel</a:t>
            </a:r>
            <a:r>
              <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rPr>
              <a:t>: Het gezamenlijke belang gaat boven het individuele belang. Besluitvorming vindt plaats via de regiotafel. </a:t>
            </a:r>
          </a:p>
          <a:p>
            <a:pPr marR="0" lvl="0" algn="l" defTabSz="457200" rtl="0" eaLnBrk="1" fontAlgn="auto" latinLnBrk="0" hangingPunct="1">
              <a:lnSpc>
                <a:spcPct val="120000"/>
              </a:lnSpc>
              <a:spcBef>
                <a:spcPts val="0"/>
              </a:spcBef>
              <a:spcAft>
                <a:spcPts val="0"/>
              </a:spcAft>
              <a:buClrTx/>
              <a:buSzTx/>
              <a:tabLst/>
              <a:defRPr/>
            </a:pPr>
            <a:r>
              <a:rPr kumimoji="0" lang="nl-NL" sz="2400" b="1" i="0" u="none" strike="noStrike" kern="1200" cap="none" spc="0" normalizeH="0" baseline="0" noProof="0" dirty="0">
                <a:ln>
                  <a:noFill/>
                </a:ln>
                <a:solidFill>
                  <a:srgbClr val="5E466B"/>
                </a:solidFill>
                <a:effectLst/>
                <a:uLnTx/>
                <a:uFillTx/>
                <a:latin typeface="Tw Cen MT" panose="020B0602020104020603"/>
                <a:ea typeface="+mn-ea"/>
                <a:cs typeface="+mn-cs"/>
              </a:rPr>
              <a:t>4.   Financiering en inzet: </a:t>
            </a:r>
            <a:r>
              <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rPr>
              <a:t>Transformatiegeld wordt ingezet voor financiering. Zorgverzekeraars hebben de intentie om hierin te kijken wat nodig is om regionale </a:t>
            </a:r>
            <a:r>
              <a:rPr kumimoji="0" lang="nl-NL" sz="2400" b="0" i="0" u="none" strike="noStrike" kern="1200" cap="none" spc="0" normalizeH="0" baseline="0" noProof="0" dirty="0" err="1">
                <a:ln>
                  <a:noFill/>
                </a:ln>
                <a:solidFill>
                  <a:srgbClr val="5E466B"/>
                </a:solidFill>
                <a:effectLst/>
                <a:uLnTx/>
                <a:uFillTx/>
                <a:latin typeface="Tw Cen MT" panose="020B0602020104020603"/>
                <a:ea typeface="+mn-ea"/>
                <a:cs typeface="+mn-cs"/>
              </a:rPr>
              <a:t>transformatieplannen</a:t>
            </a:r>
            <a:r>
              <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rPr>
              <a:t> aan te laten sluiten op de gezamenlijk omarmde planning van het Mentaal Schakelpunt.</a:t>
            </a:r>
          </a:p>
          <a:p>
            <a:pPr marR="0" lvl="0" algn="l" defTabSz="457200" rtl="0" eaLnBrk="1" fontAlgn="auto" latinLnBrk="0" hangingPunct="1">
              <a:lnSpc>
                <a:spcPct val="120000"/>
              </a:lnSpc>
              <a:spcBef>
                <a:spcPts val="0"/>
              </a:spcBef>
              <a:spcAft>
                <a:spcPts val="0"/>
              </a:spcAft>
              <a:buClrTx/>
              <a:buSzTx/>
              <a:tabLst/>
              <a:defRPr/>
            </a:pPr>
            <a:r>
              <a:rPr kumimoji="0" lang="nl-NL" sz="2400" b="1" i="0" u="none" strike="noStrike" kern="1200" cap="none" spc="0" normalizeH="0" baseline="0" noProof="0" dirty="0">
                <a:ln>
                  <a:noFill/>
                </a:ln>
                <a:solidFill>
                  <a:srgbClr val="5E466B"/>
                </a:solidFill>
                <a:effectLst/>
                <a:uLnTx/>
                <a:uFillTx/>
                <a:latin typeface="Tw Cen MT" panose="020B0602020104020603"/>
                <a:ea typeface="+mn-ea"/>
                <a:cs typeface="+mn-cs"/>
              </a:rPr>
              <a:t>5.   </a:t>
            </a:r>
            <a:r>
              <a:rPr kumimoji="0" lang="nl-NL" sz="2400" b="1" i="0" u="none" strike="noStrike" kern="1200" cap="none" spc="0" normalizeH="0" baseline="0" noProof="0" dirty="0" err="1">
                <a:ln>
                  <a:noFill/>
                </a:ln>
                <a:solidFill>
                  <a:srgbClr val="5E466B"/>
                </a:solidFill>
                <a:effectLst/>
                <a:uLnTx/>
                <a:uFillTx/>
                <a:latin typeface="Tw Cen MT" panose="020B0602020104020603"/>
                <a:ea typeface="+mn-ea"/>
                <a:cs typeface="+mn-cs"/>
              </a:rPr>
              <a:t>Governance</a:t>
            </a:r>
            <a:r>
              <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rPr>
              <a:t>: Er is een intentie om een stichting zonder winstoogmerk op te richten, inclusief toezicht op bestuur. Zo wordt de uitvoering van de gezamenlijke opdracht, continuïteit en transparantie gewaarborgd.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5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792126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D6866-A3E7-B0BB-1ADE-12A39539213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9EC4EE5-2FC8-EB4E-14CB-2C8E363F4E0E}"/>
              </a:ext>
            </a:extLst>
          </p:cNvPr>
          <p:cNvSpPr>
            <a:spLocks noGrp="1"/>
          </p:cNvSpPr>
          <p:nvPr>
            <p:ph type="title"/>
          </p:nvPr>
        </p:nvSpPr>
        <p:spPr>
          <a:xfrm>
            <a:off x="838200" y="681037"/>
            <a:ext cx="10515600" cy="685909"/>
          </a:xfrm>
        </p:spPr>
        <p:txBody>
          <a:bodyPr>
            <a:normAutofit fontScale="90000"/>
          </a:bodyPr>
          <a:lstStyle/>
          <a:p>
            <a:pPr algn="l"/>
            <a:r>
              <a:rPr lang="nl-NL" dirty="0">
                <a:solidFill>
                  <a:srgbClr val="8F5FA9"/>
                </a:solidFill>
              </a:rPr>
              <a:t>Meedoen als regio?</a:t>
            </a:r>
          </a:p>
        </p:txBody>
      </p:sp>
      <p:pic>
        <p:nvPicPr>
          <p:cNvPr id="19" name="Afbeelding 18">
            <a:extLst>
              <a:ext uri="{FF2B5EF4-FFF2-40B4-BE49-F238E27FC236}">
                <a16:creationId xmlns:a16="http://schemas.microsoft.com/office/drawing/2014/main" id="{02DCA893-EC98-0F40-29AB-57E486E256DA}"/>
              </a:ext>
            </a:extLst>
          </p:cNvPr>
          <p:cNvPicPr>
            <a:picLocks noChangeAspect="1"/>
          </p:cNvPicPr>
          <p:nvPr/>
        </p:nvPicPr>
        <p:blipFill>
          <a:blip r:embed="rId2"/>
          <a:stretch>
            <a:fillRect/>
          </a:stretch>
        </p:blipFill>
        <p:spPr>
          <a:xfrm>
            <a:off x="1981323" y="1217008"/>
            <a:ext cx="360000" cy="360000"/>
          </a:xfrm>
          <a:prstGeom prst="rect">
            <a:avLst/>
          </a:prstGeom>
        </p:spPr>
      </p:pic>
      <p:cxnSp>
        <p:nvCxnSpPr>
          <p:cNvPr id="20" name="Rechte verbindingslijn 19">
            <a:extLst>
              <a:ext uri="{FF2B5EF4-FFF2-40B4-BE49-F238E27FC236}">
                <a16:creationId xmlns:a16="http://schemas.microsoft.com/office/drawing/2014/main" id="{45EC633E-8110-7230-802A-4E0D00784784}"/>
              </a:ext>
            </a:extLst>
          </p:cNvPr>
          <p:cNvCxnSpPr>
            <a:cxnSpLocks/>
          </p:cNvCxnSpPr>
          <p:nvPr/>
        </p:nvCxnSpPr>
        <p:spPr>
          <a:xfrm>
            <a:off x="-1695504" y="1397008"/>
            <a:ext cx="3729117" cy="0"/>
          </a:xfrm>
          <a:prstGeom prst="line">
            <a:avLst/>
          </a:prstGeom>
          <a:ln w="63500">
            <a:solidFill>
              <a:srgbClr val="78BFC5"/>
            </a:solidFill>
          </a:ln>
        </p:spPr>
        <p:style>
          <a:lnRef idx="2">
            <a:schemeClr val="accent1"/>
          </a:lnRef>
          <a:fillRef idx="0">
            <a:schemeClr val="accent1"/>
          </a:fillRef>
          <a:effectRef idx="1">
            <a:schemeClr val="accent1"/>
          </a:effectRef>
          <a:fontRef idx="minor">
            <a:schemeClr val="tx1"/>
          </a:fontRef>
        </p:style>
      </p:cxnSp>
      <p:cxnSp>
        <p:nvCxnSpPr>
          <p:cNvPr id="21" name="Rechte verbindingslijn 20">
            <a:extLst>
              <a:ext uri="{FF2B5EF4-FFF2-40B4-BE49-F238E27FC236}">
                <a16:creationId xmlns:a16="http://schemas.microsoft.com/office/drawing/2014/main" id="{89D283EB-DAFC-6EB4-6478-3FE757CD0794}"/>
              </a:ext>
            </a:extLst>
          </p:cNvPr>
          <p:cNvCxnSpPr>
            <a:cxnSpLocks/>
          </p:cNvCxnSpPr>
          <p:nvPr/>
        </p:nvCxnSpPr>
        <p:spPr>
          <a:xfrm>
            <a:off x="2286090" y="1397008"/>
            <a:ext cx="10538370" cy="0"/>
          </a:xfrm>
          <a:prstGeom prst="line">
            <a:avLst/>
          </a:prstGeom>
          <a:ln w="63500">
            <a:solidFill>
              <a:srgbClr val="78BFC5">
                <a:alpha val="25000"/>
              </a:srgbClr>
            </a:solidFill>
          </a:ln>
        </p:spPr>
        <p:style>
          <a:lnRef idx="2">
            <a:schemeClr val="accent1"/>
          </a:lnRef>
          <a:fillRef idx="0">
            <a:schemeClr val="accent1"/>
          </a:fillRef>
          <a:effectRef idx="1">
            <a:schemeClr val="accent1"/>
          </a:effectRef>
          <a:fontRef idx="minor">
            <a:schemeClr val="tx1"/>
          </a:fontRef>
        </p:style>
      </p:cxnSp>
      <p:sp>
        <p:nvSpPr>
          <p:cNvPr id="24" name="Ondertitel 2">
            <a:extLst>
              <a:ext uri="{FF2B5EF4-FFF2-40B4-BE49-F238E27FC236}">
                <a16:creationId xmlns:a16="http://schemas.microsoft.com/office/drawing/2014/main" id="{DF507611-9DD3-D031-E071-6DBFB8D41210}"/>
              </a:ext>
            </a:extLst>
          </p:cNvPr>
          <p:cNvSpPr txBox="1">
            <a:spLocks/>
          </p:cNvSpPr>
          <p:nvPr/>
        </p:nvSpPr>
        <p:spPr>
          <a:xfrm>
            <a:off x="838200" y="6414947"/>
            <a:ext cx="2668929" cy="3197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1200" b="0" i="0" u="none" strike="noStrike" kern="1200" cap="none" spc="0" normalizeH="0" baseline="0" noProof="0" dirty="0">
                <a:ln>
                  <a:noFill/>
                </a:ln>
                <a:solidFill>
                  <a:srgbClr val="B979D3"/>
                </a:solidFill>
                <a:effectLst/>
                <a:uLnTx/>
                <a:uFillTx/>
                <a:latin typeface="Avenir Light" panose="020B0402020203020204" pitchFamily="34" charset="77"/>
                <a:ea typeface="+mn-ea"/>
                <a:cs typeface="+mn-cs"/>
              </a:rPr>
              <a:t>Mentaal Schakelpunt </a:t>
            </a:r>
          </a:p>
        </p:txBody>
      </p:sp>
      <p:sp>
        <p:nvSpPr>
          <p:cNvPr id="30" name="Tijdelijke aanduiding voor dianummer 29">
            <a:extLst>
              <a:ext uri="{FF2B5EF4-FFF2-40B4-BE49-F238E27FC236}">
                <a16:creationId xmlns:a16="http://schemas.microsoft.com/office/drawing/2014/main" id="{41F4299E-BF78-AA48-1056-080775C5DB4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25A5EC-FE02-944B-8B9E-40E56AE3ACCE}" type="slidenum">
              <a:rPr kumimoji="0" lang="nl-NL" sz="1200" b="0" i="0" u="none" strike="noStrike" kern="1200" cap="none" spc="0" normalizeH="0" baseline="0" noProof="0" smtClean="0">
                <a:ln>
                  <a:noFill/>
                </a:ln>
                <a:solidFill>
                  <a:srgbClr val="8F5EA8"/>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nl-NL" sz="1200" b="0" i="0" u="none" strike="noStrike" kern="1200" cap="none" spc="0" normalizeH="0" baseline="0" noProof="0">
              <a:ln>
                <a:noFill/>
              </a:ln>
              <a:solidFill>
                <a:srgbClr val="8F5EA8"/>
              </a:solidFill>
              <a:effectLst/>
              <a:uLnTx/>
              <a:uFillTx/>
              <a:latin typeface="Tw Cen MT" panose="020B0602020104020603"/>
              <a:ea typeface="+mn-ea"/>
              <a:cs typeface="+mn-cs"/>
            </a:endParaRPr>
          </a:p>
        </p:txBody>
      </p:sp>
      <p:sp>
        <p:nvSpPr>
          <p:cNvPr id="5" name="Tekstvak 4">
            <a:extLst>
              <a:ext uri="{FF2B5EF4-FFF2-40B4-BE49-F238E27FC236}">
                <a16:creationId xmlns:a16="http://schemas.microsoft.com/office/drawing/2014/main" id="{B5F7CC7E-9BB6-7EC4-6038-8FB4DD0C7185}"/>
              </a:ext>
            </a:extLst>
          </p:cNvPr>
          <p:cNvSpPr txBox="1"/>
          <p:nvPr/>
        </p:nvSpPr>
        <p:spPr>
          <a:xfrm>
            <a:off x="889000" y="1647874"/>
            <a:ext cx="10028936" cy="5109091"/>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rPr>
              <a:t>Wanneer de</a:t>
            </a:r>
            <a:r>
              <a:rPr lang="nl-NL" sz="2400" dirty="0">
                <a:solidFill>
                  <a:srgbClr val="5E466B"/>
                </a:solidFill>
                <a:latin typeface="Tw Cen MT" panose="020B0602020104020603"/>
              </a:rPr>
              <a:t>ze aanpak van het MSP jullie als regio aanspreek kunnen jullie instappen op het initiatief. Dit doe je door de volgende 3 stappen te zetten.</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endParaRPr>
          </a:p>
          <a:p>
            <a:pPr marL="342900" lvl="0" indent="-342900">
              <a:buFont typeface="Courier New" panose="02070309020205020404" pitchFamily="49" charset="0"/>
              <a:buChar char="o"/>
            </a:pPr>
            <a:r>
              <a:rPr lang="nl-NL" sz="2400" dirty="0">
                <a:solidFill>
                  <a:srgbClr val="5E466B"/>
                </a:solidFill>
                <a:latin typeface="Tw Cen MT" panose="020B0602020104020603"/>
              </a:rPr>
              <a:t>1. Je maakt je interesse kenbaar via ons algemene emailadres: </a:t>
            </a:r>
            <a:r>
              <a:rPr lang="nl-NL" sz="2800" b="1" dirty="0">
                <a:hlinkClick r:id="rId3"/>
              </a:rPr>
              <a:t>info@mentaalschakelpunt.nl</a:t>
            </a:r>
            <a:endParaRPr kumimoji="0" lang="nl-NL" sz="3600" b="1" i="0" u="none" strike="noStrike" kern="1200" cap="none" spc="0" normalizeH="0" baseline="0" noProof="0" dirty="0">
              <a:ln>
                <a:noFill/>
              </a:ln>
              <a:solidFill>
                <a:srgbClr val="5E466B"/>
              </a:solidFill>
              <a:effectLst/>
              <a:uLnTx/>
              <a:uFillTx/>
              <a:latin typeface="Tw Cen MT" panose="020B06020201040206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nl-NL" sz="2400" dirty="0">
              <a:solidFill>
                <a:srgbClr val="5E466B"/>
              </a:solidFill>
              <a:latin typeface="Tw Cen MT" panose="020B0602020104020603"/>
            </a:endParaRP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nl-NL" sz="2400" dirty="0">
                <a:solidFill>
                  <a:srgbClr val="5E466B"/>
                </a:solidFill>
                <a:latin typeface="Tw Cen MT" panose="020B0602020104020603"/>
              </a:rPr>
              <a:t>2. Wij nodigen jullie uit voor een gezamenlijke detailsessie op 18 juni. Hier doorlopen wij het MSP in detail en is er de gelegenheid om in dialoog te gaan en vragen te stellen. </a:t>
            </a: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rPr>
              <a:t>3. </a:t>
            </a:r>
            <a:r>
              <a:rPr lang="nl-NL" sz="2400" dirty="0">
                <a:solidFill>
                  <a:srgbClr val="5E466B"/>
                </a:solidFill>
                <a:latin typeface="Tw Cen MT" panose="020B0602020104020603"/>
              </a:rPr>
              <a:t>Wanneer een regio officieel mee wil doen met het MSP ontvangen zij een intentieverklaring. Na het ondertekenen hiervan doe je mee! </a:t>
            </a:r>
            <a:endParaRPr kumimoji="0" lang="nl-NL" sz="2400" b="0" i="0" u="none" strike="noStrike" kern="1200" cap="none" spc="0" normalizeH="0" baseline="0" noProof="0" dirty="0">
              <a:ln>
                <a:noFill/>
              </a:ln>
              <a:solidFill>
                <a:srgbClr val="5E466B"/>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500" b="1" i="0" u="none" strike="noStrike" kern="1200" cap="none" spc="0" normalizeH="0" baseline="0" noProof="0" dirty="0">
              <a:ln>
                <a:noFill/>
              </a:ln>
              <a:solidFill>
                <a:srgbClr val="5E466B"/>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500" b="0" i="0" u="none" strike="noStrike" kern="1200" cap="none" spc="0" normalizeH="0" baseline="0" noProof="0" dirty="0">
              <a:ln>
                <a:noFill/>
              </a:ln>
              <a:solidFill>
                <a:srgbClr val="5E466B"/>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05966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5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22A1F69-6D50-2DD1-4AA2-2E02D2F0B1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22EE04D-BC1D-314C-9B5B-1F2F09DFB50E}"/>
              </a:ext>
            </a:extLst>
          </p:cNvPr>
          <p:cNvSpPr>
            <a:spLocks noGrp="1"/>
          </p:cNvSpPr>
          <p:nvPr>
            <p:ph type="title"/>
          </p:nvPr>
        </p:nvSpPr>
        <p:spPr>
          <a:xfrm>
            <a:off x="4393476" y="1017717"/>
            <a:ext cx="4768812" cy="900000"/>
          </a:xfrm>
          <a:noFill/>
        </p:spPr>
        <p:txBody>
          <a:bodyPr>
            <a:noAutofit/>
          </a:bodyPr>
          <a:lstStyle/>
          <a:p>
            <a:pPr algn="ctr"/>
            <a:r>
              <a:rPr lang="nl-NL" sz="6000" dirty="0"/>
              <a:t>Vragen en gesprek</a:t>
            </a:r>
          </a:p>
        </p:txBody>
      </p:sp>
      <p:sp>
        <p:nvSpPr>
          <p:cNvPr id="3" name="Ovaal 2">
            <a:extLst>
              <a:ext uri="{FF2B5EF4-FFF2-40B4-BE49-F238E27FC236}">
                <a16:creationId xmlns:a16="http://schemas.microsoft.com/office/drawing/2014/main" id="{FE34106B-5F72-2D38-AA2F-FD7E4BBF6390}"/>
              </a:ext>
            </a:extLst>
          </p:cNvPr>
          <p:cNvSpPr>
            <a:spLocks noChangeAspect="1"/>
          </p:cNvSpPr>
          <p:nvPr/>
        </p:nvSpPr>
        <p:spPr>
          <a:xfrm>
            <a:off x="3335821" y="1017717"/>
            <a:ext cx="900000" cy="900000"/>
          </a:xfrm>
          <a:prstGeom prst="ellipse">
            <a:avLst/>
          </a:prstGeom>
          <a:noFill/>
          <a:ln w="603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l-NL" sz="6000" b="0" i="0" u="none" strike="noStrike" kern="1200" cap="none" spc="0" normalizeH="0" baseline="0" noProof="0" dirty="0">
                <a:ln>
                  <a:noFill/>
                </a:ln>
                <a:solidFill>
                  <a:srgbClr val="FFFFFF"/>
                </a:solidFill>
                <a:effectLst/>
                <a:uLnTx/>
                <a:uFillTx/>
                <a:latin typeface="Tw Cen MT" panose="020B0602020104020603"/>
                <a:ea typeface="+mn-ea"/>
                <a:cs typeface="+mn-cs"/>
              </a:rPr>
              <a:t>6</a:t>
            </a:r>
          </a:p>
        </p:txBody>
      </p:sp>
      <p:cxnSp>
        <p:nvCxnSpPr>
          <p:cNvPr id="17" name="Rechte verbindingslijn 16">
            <a:extLst>
              <a:ext uri="{FF2B5EF4-FFF2-40B4-BE49-F238E27FC236}">
                <a16:creationId xmlns:a16="http://schemas.microsoft.com/office/drawing/2014/main" id="{141F0B4F-EAD4-F69A-E5E4-C99FB4CEF674}"/>
              </a:ext>
            </a:extLst>
          </p:cNvPr>
          <p:cNvCxnSpPr>
            <a:cxnSpLocks/>
          </p:cNvCxnSpPr>
          <p:nvPr/>
        </p:nvCxnSpPr>
        <p:spPr>
          <a:xfrm>
            <a:off x="2286000" y="1468639"/>
            <a:ext cx="1049821"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Rechte verbindingslijn 18">
            <a:extLst>
              <a:ext uri="{FF2B5EF4-FFF2-40B4-BE49-F238E27FC236}">
                <a16:creationId xmlns:a16="http://schemas.microsoft.com/office/drawing/2014/main" id="{3E7099D5-BEFE-4E7E-ED3A-8C553D2493CC}"/>
              </a:ext>
            </a:extLst>
          </p:cNvPr>
          <p:cNvCxnSpPr>
            <a:cxnSpLocks/>
            <a:stCxn id="2" idx="3"/>
          </p:cNvCxnSpPr>
          <p:nvPr/>
        </p:nvCxnSpPr>
        <p:spPr>
          <a:xfrm>
            <a:off x="9162288" y="1467717"/>
            <a:ext cx="3686609" cy="922"/>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7382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5561F0-12B2-55EB-49EC-C08A9F62CEB1}"/>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9E85AD7F-A154-857E-57A8-5DCD7D3EC77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96000" y="1866070"/>
            <a:ext cx="9000000" cy="3125860"/>
          </a:xfrm>
          <a:prstGeom prst="rect">
            <a:avLst/>
          </a:prstGeom>
        </p:spPr>
      </p:pic>
    </p:spTree>
    <p:extLst>
      <p:ext uri="{BB962C8B-B14F-4D97-AF65-F5344CB8AC3E}">
        <p14:creationId xmlns:p14="http://schemas.microsoft.com/office/powerpoint/2010/main" val="2235830356"/>
      </p:ext>
    </p:extLst>
  </p:cSld>
  <p:clrMapOvr>
    <a:masterClrMapping/>
  </p:clrMapOvr>
</p:sld>
</file>

<file path=ppt/theme/theme1.xml><?xml version="1.0" encoding="utf-8"?>
<a:theme xmlns:a="http://schemas.openxmlformats.org/drawingml/2006/main" name="Thema Mentaal Schakelpun t">
  <a:themeElements>
    <a:clrScheme name="Mentaal Schakelpunt">
      <a:dk1>
        <a:srgbClr val="8F5EA8"/>
      </a:dk1>
      <a:lt1>
        <a:srgbClr val="FFFFFF"/>
      </a:lt1>
      <a:dk2>
        <a:srgbClr val="2D3035"/>
      </a:dk2>
      <a:lt2>
        <a:srgbClr val="E8E8E8"/>
      </a:lt2>
      <a:accent1>
        <a:srgbClr val="70B2B7"/>
      </a:accent1>
      <a:accent2>
        <a:srgbClr val="B979D3"/>
      </a:accent2>
      <a:accent3>
        <a:srgbClr val="BEDFE1"/>
      </a:accent3>
      <a:accent4>
        <a:srgbClr val="EADCF3"/>
      </a:accent4>
      <a:accent5>
        <a:srgbClr val="A2D1D5"/>
      </a:accent5>
      <a:accent6>
        <a:srgbClr val="5E466B"/>
      </a:accent6>
      <a:hlink>
        <a:srgbClr val="78BEC3"/>
      </a:hlink>
      <a:folHlink>
        <a:srgbClr val="8F5EA8"/>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a Mentaal Schakelpun t" id="{0005E96C-A5F4-0A4B-ACD6-E4CD22124AF4}" vid="{4F01750A-361D-A743-9B85-5E733A6FC32E}"/>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b8ed6bf-eca0-4920-9a93-b637847ef3ba">
      <Terms xmlns="http://schemas.microsoft.com/office/infopath/2007/PartnerControls"/>
    </lcf76f155ced4ddcb4097134ff3c332f>
    <TaxCatchAll xmlns="cd097671-0af3-4474-91a8-6121275697d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065DEC4EA904E40BE2A4CA2B99EDBD5" ma:contentTypeVersion="11" ma:contentTypeDescription="Een nieuw document maken." ma:contentTypeScope="" ma:versionID="7a4ab62757571df5662740a307e2533d">
  <xsd:schema xmlns:xsd="http://www.w3.org/2001/XMLSchema" xmlns:xs="http://www.w3.org/2001/XMLSchema" xmlns:p="http://schemas.microsoft.com/office/2006/metadata/properties" xmlns:ns2="cb8ed6bf-eca0-4920-9a93-b637847ef3ba" xmlns:ns3="cd097671-0af3-4474-91a8-6121275697d1" targetNamespace="http://schemas.microsoft.com/office/2006/metadata/properties" ma:root="true" ma:fieldsID="934164771d3037e717c2f7c679ab2899" ns2:_="" ns3:_="">
    <xsd:import namespace="cb8ed6bf-eca0-4920-9a93-b637847ef3ba"/>
    <xsd:import namespace="cd097671-0af3-4474-91a8-6121275697d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8ed6bf-eca0-4920-9a93-b637847ef3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5699b1ac-99e0-4d4e-b7d8-fc33f1bbb8a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d097671-0af3-4474-91a8-6121275697d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6c50958-0bdd-4c31-8c41-1920404a2003}" ma:internalName="TaxCatchAll" ma:showField="CatchAllData" ma:web="cd097671-0af3-4474-91a8-6121275697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C72808-38C8-4577-8CCD-9C373DBCBCA2}">
  <ds:schemaRefs>
    <ds:schemaRef ds:uri="http://schemas.microsoft.com/office/2006/metadata/properties"/>
    <ds:schemaRef ds:uri="http://schemas.microsoft.com/office/infopath/2007/PartnerControls"/>
    <ds:schemaRef ds:uri="cb8ed6bf-eca0-4920-9a93-b637847ef3ba"/>
    <ds:schemaRef ds:uri="cd097671-0af3-4474-91a8-6121275697d1"/>
  </ds:schemaRefs>
</ds:datastoreItem>
</file>

<file path=customXml/itemProps2.xml><?xml version="1.0" encoding="utf-8"?>
<ds:datastoreItem xmlns:ds="http://schemas.openxmlformats.org/officeDocument/2006/customXml" ds:itemID="{3A1879EF-F8F3-41B4-9217-A68175426F02}">
  <ds:schemaRefs>
    <ds:schemaRef ds:uri="http://schemas.microsoft.com/sharepoint/v3/contenttype/forms"/>
  </ds:schemaRefs>
</ds:datastoreItem>
</file>

<file path=customXml/itemProps3.xml><?xml version="1.0" encoding="utf-8"?>
<ds:datastoreItem xmlns:ds="http://schemas.openxmlformats.org/officeDocument/2006/customXml" ds:itemID="{2F60D5DD-471E-48A5-ADB3-D2307FD91D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8ed6bf-eca0-4920-9a93-b637847ef3ba"/>
    <ds:schemaRef ds:uri="cd097671-0af3-4474-91a8-612127569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e45bac7-d74d-45de-ad3c-2a3094df9ba8}" enabled="1" method="Standard" siteId="{397961b4-4a6f-4301-9720-8de4ac6d75f3}" removed="0"/>
</clbl:labelList>
</file>

<file path=docProps/app.xml><?xml version="1.0" encoding="utf-8"?>
<Properties xmlns="http://schemas.openxmlformats.org/officeDocument/2006/extended-properties" xmlns:vt="http://schemas.openxmlformats.org/officeDocument/2006/docPropsVTypes">
  <Template>Ion</Template>
  <TotalTime>1796</TotalTime>
  <Words>1235</Words>
  <Application>Microsoft Office PowerPoint</Application>
  <PresentationFormat>Widescreen</PresentationFormat>
  <Paragraphs>197</Paragraphs>
  <Slides>22</Slides>
  <Notes>9</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Thema Mentaal Schakelpun t</vt:lpstr>
      <vt:lpstr>Webinar: ontdek de meerwaarde van het MSP</vt:lpstr>
      <vt:lpstr>Agenda</vt:lpstr>
      <vt:lpstr>Het MSP in vogelvlucht</vt:lpstr>
      <vt:lpstr>2. Aanleiding MSP</vt:lpstr>
      <vt:lpstr>2. Ambitie MSP</vt:lpstr>
      <vt:lpstr>PowerPoint Presentation</vt:lpstr>
      <vt:lpstr>2. Deze partijen doen mee met het MSP</vt:lpstr>
      <vt:lpstr>2. Op deze manier zorgen wij voor verbinding</vt:lpstr>
      <vt:lpstr>2. Het MSP tot nu toe</vt:lpstr>
      <vt:lpstr>Verdieping aanbodmonitor</vt:lpstr>
      <vt:lpstr>3. NETFLIX als voorbeeld</vt:lpstr>
      <vt:lpstr>3. Hier werken wij aan – 3 bouwblokken</vt:lpstr>
      <vt:lpstr>3. Hier werken wij aan – 3 bouwblokken</vt:lpstr>
      <vt:lpstr>3. RFP aanbodcatalogus (centrale database)</vt:lpstr>
      <vt:lpstr>3. Tijdslijnen</vt:lpstr>
      <vt:lpstr>Regio aan het woord</vt:lpstr>
      <vt:lpstr>Uitnodiging om in te stappen</vt:lpstr>
      <vt:lpstr>Meedoen als regio?</vt:lpstr>
      <vt:lpstr>Meedoen als regio?</vt:lpstr>
      <vt:lpstr>Meedoen als regio?</vt:lpstr>
      <vt:lpstr>Vragen en gesprek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Hummelink, Dewi</dc:creator>
  <cp:lastModifiedBy>Brouwer, Qurien</cp:lastModifiedBy>
  <cp:revision>7</cp:revision>
  <dcterms:created xsi:type="dcterms:W3CDTF">2026-04-20T08:25:13Z</dcterms:created>
  <dcterms:modified xsi:type="dcterms:W3CDTF">2026-05-28T11:43:49Z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0x010100C065DEC4EA904E40BE2A4CA2B99EDBD5</vt:lpwstr>
  </property>
  <property fmtid="{D5CDD505-2E9C-101B-9397-08002B2CF9AE}" pid="3" name="MediaServiceImageTags">
    <vt:lpwstr/>
  </property>
</Properties>
</file>